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82" r:id="rId2"/>
    <p:sldId id="284" r:id="rId3"/>
    <p:sldId id="283" r:id="rId4"/>
    <p:sldId id="259" r:id="rId5"/>
    <p:sldId id="260" r:id="rId6"/>
    <p:sldId id="261" r:id="rId7"/>
    <p:sldId id="262" r:id="rId8"/>
    <p:sldId id="263" r:id="rId9"/>
    <p:sldId id="264" r:id="rId10"/>
    <p:sldId id="265" r:id="rId11"/>
    <p:sldId id="266" r:id="rId12"/>
    <p:sldId id="267" r:id="rId13"/>
    <p:sldId id="294" r:id="rId14"/>
    <p:sldId id="295" r:id="rId15"/>
    <p:sldId id="301" r:id="rId16"/>
    <p:sldId id="302" r:id="rId17"/>
    <p:sldId id="300" r:id="rId18"/>
    <p:sldId id="299" r:id="rId19"/>
    <p:sldId id="303" r:id="rId20"/>
    <p:sldId id="304" r:id="rId21"/>
    <p:sldId id="305"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99FF"/>
    <a:srgbClr val="F0F8FE"/>
    <a:srgbClr val="D8EAFF"/>
    <a:srgbClr val="ADC2FF"/>
    <a:srgbClr val="0061C8"/>
    <a:srgbClr val="0075EF"/>
    <a:srgbClr val="FEF5EF"/>
    <a:srgbClr val="FF8200"/>
    <a:srgbClr val="F77D09"/>
    <a:srgbClr val="FCF0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60"/>
    <p:restoredTop sz="94411"/>
  </p:normalViewPr>
  <p:slideViewPr>
    <p:cSldViewPr snapToGrid="0">
      <p:cViewPr varScale="1">
        <p:scale>
          <a:sx n="105" d="100"/>
          <a:sy n="105" d="100"/>
        </p:scale>
        <p:origin x="1392"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24" d="100"/>
          <a:sy n="124" d="100"/>
        </p:scale>
        <p:origin x="4144"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7"/>
    </mc:Choice>
    <mc:Fallback>
      <c:style val="7"/>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Série 1</c:v>
                </c:pt>
              </c:strCache>
            </c:strRef>
          </c:tx>
          <c:spPr>
            <a:solidFill>
              <a:schemeClr val="accent5">
                <a:shade val="65000"/>
              </a:schemeClr>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BE1-AD45-824B-4C571411E677}"/>
            </c:ext>
          </c:extLst>
        </c:ser>
        <c:ser>
          <c:idx val="1"/>
          <c:order val="1"/>
          <c:tx>
            <c:strRef>
              <c:f>Feuil1!$C$1</c:f>
              <c:strCache>
                <c:ptCount val="1"/>
                <c:pt idx="0">
                  <c:v>Série 2</c:v>
                </c:pt>
              </c:strCache>
            </c:strRef>
          </c:tx>
          <c:spPr>
            <a:solidFill>
              <a:schemeClr val="accent5"/>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BE1-AD45-824B-4C571411E677}"/>
            </c:ext>
          </c:extLst>
        </c:ser>
        <c:ser>
          <c:idx val="2"/>
          <c:order val="2"/>
          <c:tx>
            <c:strRef>
              <c:f>Feuil1!$D$1</c:f>
              <c:strCache>
                <c:ptCount val="1"/>
                <c:pt idx="0">
                  <c:v>Série 3</c:v>
                </c:pt>
              </c:strCache>
            </c:strRef>
          </c:tx>
          <c:spPr>
            <a:solidFill>
              <a:schemeClr val="accent5">
                <a:tint val="65000"/>
              </a:schemeClr>
            </a:solidFill>
            <a:ln>
              <a:noFill/>
            </a:ln>
            <a:effectLst/>
          </c:spPr>
          <c:invertIfNegative val="0"/>
          <c:cat>
            <c:strRef>
              <c:f>Feuil1!$A$2:$A$5</c:f>
              <c:strCache>
                <c:ptCount val="4"/>
                <c:pt idx="0">
                  <c:v>Catégorie 1</c:v>
                </c:pt>
                <c:pt idx="1">
                  <c:v>Catégorie 2</c:v>
                </c:pt>
                <c:pt idx="2">
                  <c:v>Catégorie 3</c:v>
                </c:pt>
                <c:pt idx="3">
                  <c:v>Catégorie 4</c:v>
                </c:pt>
              </c:strCache>
            </c:strRef>
          </c:cat>
          <c:val>
            <c:numRef>
              <c:f>Feuil1!$D$2:$D$5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EBE1-AD45-824B-4C571411E677}"/>
            </c:ext>
          </c:extLst>
        </c:ser>
        <c:dLbls>
          <c:showLegendKey val="0"/>
          <c:showVal val="0"/>
          <c:showCatName val="0"/>
          <c:showSerName val="0"/>
          <c:showPercent val="0"/>
          <c:showBubbleSize val="0"/>
        </c:dLbls>
        <c:gapWidth val="150"/>
        <c:axId val="820741327"/>
        <c:axId val="125568175"/>
      </c:barChart>
      <c:catAx>
        <c:axId val="8207413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25568175"/>
        <c:crosses val="autoZero"/>
        <c:auto val="1"/>
        <c:lblAlgn val="ctr"/>
        <c:lblOffset val="100"/>
        <c:noMultiLvlLbl val="0"/>
      </c:catAx>
      <c:valAx>
        <c:axId val="1255681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8207413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Feuil1!$B$1</c:f>
              <c:strCache>
                <c:ptCount val="1"/>
                <c:pt idx="0">
                  <c:v>Ventes</c:v>
                </c:pt>
              </c:strCache>
            </c:strRef>
          </c:tx>
          <c:dPt>
            <c:idx val="0"/>
            <c:bubble3D val="0"/>
            <c:spPr>
              <a:solidFill>
                <a:srgbClr val="0061C8"/>
              </a:solidFill>
              <a:ln w="19050">
                <a:solidFill>
                  <a:schemeClr val="lt1"/>
                </a:solidFill>
              </a:ln>
              <a:effectLst/>
            </c:spPr>
            <c:extLst>
              <c:ext xmlns:c16="http://schemas.microsoft.com/office/drawing/2014/chart" uri="{C3380CC4-5D6E-409C-BE32-E72D297353CC}">
                <c16:uniqueId val="{00000001-B760-BD45-955A-75D045063A07}"/>
              </c:ext>
            </c:extLst>
          </c:dPt>
          <c:dPt>
            <c:idx val="1"/>
            <c:bubble3D val="0"/>
            <c:spPr>
              <a:solidFill>
                <a:srgbClr val="0075EF"/>
              </a:solidFill>
              <a:ln w="19050">
                <a:solidFill>
                  <a:schemeClr val="lt1"/>
                </a:solidFill>
              </a:ln>
              <a:effectLst/>
            </c:spPr>
            <c:extLst>
              <c:ext xmlns:c16="http://schemas.microsoft.com/office/drawing/2014/chart" uri="{C3380CC4-5D6E-409C-BE32-E72D297353CC}">
                <c16:uniqueId val="{00000003-B760-BD45-955A-75D045063A07}"/>
              </c:ext>
            </c:extLst>
          </c:dPt>
          <c:dPt>
            <c:idx val="2"/>
            <c:bubble3D val="0"/>
            <c:spPr>
              <a:solidFill>
                <a:srgbClr val="6999FF"/>
              </a:solidFill>
              <a:ln w="19050">
                <a:solidFill>
                  <a:schemeClr val="lt1"/>
                </a:solidFill>
              </a:ln>
              <a:effectLst/>
            </c:spPr>
            <c:extLst>
              <c:ext xmlns:c16="http://schemas.microsoft.com/office/drawing/2014/chart" uri="{C3380CC4-5D6E-409C-BE32-E72D297353CC}">
                <c16:uniqueId val="{00000005-B760-BD45-955A-75D045063A07}"/>
              </c:ext>
            </c:extLst>
          </c:dPt>
          <c:dPt>
            <c:idx val="3"/>
            <c:bubble3D val="0"/>
            <c:spPr>
              <a:solidFill>
                <a:srgbClr val="ADC2FF"/>
              </a:solidFill>
              <a:ln w="19050">
                <a:solidFill>
                  <a:schemeClr val="lt1"/>
                </a:solidFill>
              </a:ln>
              <a:effectLst/>
            </c:spPr>
            <c:extLst>
              <c:ext xmlns:c16="http://schemas.microsoft.com/office/drawing/2014/chart" uri="{C3380CC4-5D6E-409C-BE32-E72D297353CC}">
                <c16:uniqueId val="{00000007-B760-BD45-955A-75D045063A07}"/>
              </c:ext>
            </c:extLst>
          </c:dPt>
          <c:dLbls>
            <c:delete val="1"/>
          </c:dLbls>
          <c:cat>
            <c:strRef>
              <c:f>Feuil1!$A$2:$A$5</c:f>
              <c:strCache>
                <c:ptCount val="4"/>
                <c:pt idx="0">
                  <c:v>1er trim.</c:v>
                </c:pt>
                <c:pt idx="1">
                  <c:v>2e trim.</c:v>
                </c:pt>
                <c:pt idx="2">
                  <c:v>3e trim.</c:v>
                </c:pt>
                <c:pt idx="3">
                  <c:v>4e trim.</c:v>
                </c:pt>
              </c:strCache>
            </c:strRef>
          </c:cat>
          <c:val>
            <c:numRef>
              <c:f>Feuil1!$B$2:$B$5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B760-BD45-955A-75D045063A07}"/>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BE529F4-24C1-1CF0-9926-4184D329623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2F920E61-B434-B39D-7E9A-249CF97D43B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F7CE04-26F0-8742-A03C-4B322E6A0B13}" type="datetimeFigureOut">
              <a:rPr lang="fr-FR" smtClean="0"/>
              <a:t>23/10/2024</a:t>
            </a:fld>
            <a:endParaRPr lang="fr-FR"/>
          </a:p>
        </p:txBody>
      </p:sp>
      <p:sp>
        <p:nvSpPr>
          <p:cNvPr id="4" name="Espace réservé du pied de page 3">
            <a:extLst>
              <a:ext uri="{FF2B5EF4-FFF2-40B4-BE49-F238E27FC236}">
                <a16:creationId xmlns:a16="http://schemas.microsoft.com/office/drawing/2014/main" id="{D759446C-F799-5D27-40B5-5149B87D4F9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fr-FR"/>
              <a:t>Pied de page </a:t>
            </a:r>
          </a:p>
        </p:txBody>
      </p:sp>
      <p:sp>
        <p:nvSpPr>
          <p:cNvPr id="5" name="Espace réservé du numéro de diapositive 4">
            <a:extLst>
              <a:ext uri="{FF2B5EF4-FFF2-40B4-BE49-F238E27FC236}">
                <a16:creationId xmlns:a16="http://schemas.microsoft.com/office/drawing/2014/main" id="{9FE5B91A-86EF-7934-A4B2-B659892DE8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9EB840-19F7-824A-A07A-929FCDA72A1B}" type="slidenum">
              <a:rPr lang="fr-FR" smtClean="0"/>
              <a:t>‹N°›</a:t>
            </a:fld>
            <a:endParaRPr lang="fr-FR"/>
          </a:p>
        </p:txBody>
      </p:sp>
    </p:spTree>
    <p:extLst>
      <p:ext uri="{BB962C8B-B14F-4D97-AF65-F5344CB8AC3E}">
        <p14:creationId xmlns:p14="http://schemas.microsoft.com/office/powerpoint/2010/main" val="118648063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BF7322-682F-0A41-A496-A30898E92092}" type="datetimeFigureOut">
              <a:rPr lang="fr-FR" smtClean="0"/>
              <a:t>23/10/2024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fr-FR"/>
              <a:t>Pied de page </a:t>
            </a: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C3B8A5-A38D-304D-BCD2-21B15FDB4067}" type="slidenum">
              <a:rPr lang="fr-FR" smtClean="0"/>
              <a:t>‹N°›</a:t>
            </a:fld>
            <a:endParaRPr lang="fr-FR"/>
          </a:p>
        </p:txBody>
      </p:sp>
    </p:spTree>
    <p:extLst>
      <p:ext uri="{BB962C8B-B14F-4D97-AF65-F5344CB8AC3E}">
        <p14:creationId xmlns:p14="http://schemas.microsoft.com/office/powerpoint/2010/main" val="133685831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1">
    <p:spTree>
      <p:nvGrpSpPr>
        <p:cNvPr id="1" name=""/>
        <p:cNvGrpSpPr/>
        <p:nvPr/>
      </p:nvGrpSpPr>
      <p:grpSpPr>
        <a:xfrm>
          <a:off x="0" y="0"/>
          <a:ext cx="0" cy="0"/>
          <a:chOff x="0" y="0"/>
          <a:chExt cx="0" cy="0"/>
        </a:xfrm>
      </p:grpSpPr>
      <p:pic>
        <p:nvPicPr>
          <p:cNvPr id="4" name="Image 3" descr="Une image contenant personne, Visage humain, habits, verres&#10;&#10;Description générée automatiquement">
            <a:extLst>
              <a:ext uri="{FF2B5EF4-FFF2-40B4-BE49-F238E27FC236}">
                <a16:creationId xmlns:a16="http://schemas.microsoft.com/office/drawing/2014/main" id="{86DBF00E-10AC-B3EB-8DDF-E9DBE2B16029}"/>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385669" y="377484"/>
            <a:ext cx="4378223" cy="5806340"/>
          </a:xfrm>
          <a:prstGeom prst="rect">
            <a:avLst/>
          </a:prstGeom>
        </p:spPr>
      </p:pic>
      <p:sp>
        <p:nvSpPr>
          <p:cNvPr id="8" name="Titre 1">
            <a:extLst>
              <a:ext uri="{FF2B5EF4-FFF2-40B4-BE49-F238E27FC236}">
                <a16:creationId xmlns:a16="http://schemas.microsoft.com/office/drawing/2014/main" id="{7339B497-F79C-ACB0-16B3-0FD8B0250D02}"/>
              </a:ext>
            </a:extLst>
          </p:cNvPr>
          <p:cNvSpPr>
            <a:spLocks noGrp="1"/>
          </p:cNvSpPr>
          <p:nvPr>
            <p:ph type="ctrTitle" hasCustomPrompt="1"/>
          </p:nvPr>
        </p:nvSpPr>
        <p:spPr>
          <a:xfrm>
            <a:off x="5263183" y="2574083"/>
            <a:ext cx="6488869" cy="2376496"/>
          </a:xfrm>
          <a:prstGeom prst="rect">
            <a:avLst/>
          </a:prstGeom>
        </p:spPr>
        <p:txBody>
          <a:bodyPr anchor="t">
            <a:normAutofit/>
          </a:bodyPr>
          <a:lstStyle>
            <a:lvl1pPr>
              <a:defRPr sz="4800" b="1" i="0">
                <a:solidFill>
                  <a:schemeClr val="bg2"/>
                </a:solidFill>
                <a:latin typeface="Arial" panose="020B0604020202020204" pitchFamily="34" charset="0"/>
                <a:cs typeface="Arial" panose="020B0604020202020204" pitchFamily="34" charset="0"/>
              </a:defRPr>
            </a:lvl1pPr>
          </a:lstStyle>
          <a:p>
            <a:pPr algn="l"/>
            <a:r>
              <a:rPr lang="fr-FR" sz="5000" b="1" dirty="0">
                <a:solidFill>
                  <a:srgbClr val="050088"/>
                </a:solidFill>
                <a:effectLst/>
                <a:latin typeface="Arial" panose="020B0604020202020204" pitchFamily="34" charset="0"/>
              </a:rPr>
              <a:t>Modifiez le titre</a:t>
            </a:r>
            <a:endParaRPr lang="fr-FR" sz="5000" dirty="0">
              <a:solidFill>
                <a:srgbClr val="050088"/>
              </a:solidFill>
              <a:effectLst/>
              <a:latin typeface="Arial" panose="020B0604020202020204" pitchFamily="34" charset="0"/>
            </a:endParaRPr>
          </a:p>
        </p:txBody>
      </p:sp>
      <p:sp>
        <p:nvSpPr>
          <p:cNvPr id="10" name="Rectangle 9">
            <a:extLst>
              <a:ext uri="{FF2B5EF4-FFF2-40B4-BE49-F238E27FC236}">
                <a16:creationId xmlns:a16="http://schemas.microsoft.com/office/drawing/2014/main" id="{49A7A52A-4895-6C03-1236-3E3F8066F1B8}"/>
              </a:ext>
            </a:extLst>
          </p:cNvPr>
          <p:cNvSpPr>
            <a:spLocks/>
          </p:cNvSpPr>
          <p:nvPr userDrawn="1"/>
        </p:nvSpPr>
        <p:spPr>
          <a:xfrm>
            <a:off x="212602" y="5348377"/>
            <a:ext cx="1952627" cy="1354639"/>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1" name="Rectangle 10">
            <a:extLst>
              <a:ext uri="{FF2B5EF4-FFF2-40B4-BE49-F238E27FC236}">
                <a16:creationId xmlns:a16="http://schemas.microsoft.com/office/drawing/2014/main" id="{035D1EB3-C7D6-6FD6-BC9C-EED9C18BE024}"/>
              </a:ext>
            </a:extLst>
          </p:cNvPr>
          <p:cNvSpPr>
            <a:spLocks/>
          </p:cNvSpPr>
          <p:nvPr userDrawn="1"/>
        </p:nvSpPr>
        <p:spPr>
          <a:xfrm>
            <a:off x="2734574" y="230760"/>
            <a:ext cx="2355012" cy="84069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pic>
        <p:nvPicPr>
          <p:cNvPr id="5" name="Image 4">
            <a:extLst>
              <a:ext uri="{FF2B5EF4-FFF2-40B4-BE49-F238E27FC236}">
                <a16:creationId xmlns:a16="http://schemas.microsoft.com/office/drawing/2014/main" id="{18A59F4F-D0C1-1849-2DF9-5B5A3F18DEDB}"/>
              </a:ext>
            </a:extLst>
          </p:cNvPr>
          <p:cNvPicPr>
            <a:picLocks noChangeAspect="1"/>
          </p:cNvPicPr>
          <p:nvPr userDrawn="1"/>
        </p:nvPicPr>
        <p:blipFill>
          <a:blip r:embed="rId3"/>
          <a:stretch>
            <a:fillRect/>
          </a:stretch>
        </p:blipFill>
        <p:spPr>
          <a:xfrm>
            <a:off x="10395468" y="533885"/>
            <a:ext cx="1410863" cy="1123465"/>
          </a:xfrm>
          <a:prstGeom prst="rect">
            <a:avLst/>
          </a:prstGeom>
        </p:spPr>
      </p:pic>
      <p:sp>
        <p:nvSpPr>
          <p:cNvPr id="12" name="Rectangle 11">
            <a:extLst>
              <a:ext uri="{FF2B5EF4-FFF2-40B4-BE49-F238E27FC236}">
                <a16:creationId xmlns:a16="http://schemas.microsoft.com/office/drawing/2014/main" id="{08AED6D2-DD0F-041D-D04D-0D7DCED07155}"/>
              </a:ext>
            </a:extLst>
          </p:cNvPr>
          <p:cNvSpPr>
            <a:spLocks/>
          </p:cNvSpPr>
          <p:nvPr userDrawn="1"/>
        </p:nvSpPr>
        <p:spPr>
          <a:xfrm>
            <a:off x="1539072" y="6183824"/>
            <a:ext cx="3717473" cy="67417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 name="Espace réservé du texte 2">
            <a:extLst>
              <a:ext uri="{FF2B5EF4-FFF2-40B4-BE49-F238E27FC236}">
                <a16:creationId xmlns:a16="http://schemas.microsoft.com/office/drawing/2014/main" id="{69D3A056-B174-0D7D-C594-BCAE48A86280}"/>
              </a:ext>
            </a:extLst>
          </p:cNvPr>
          <p:cNvSpPr>
            <a:spLocks noGrp="1"/>
          </p:cNvSpPr>
          <p:nvPr>
            <p:ph type="body" sz="quarter" idx="10" hasCustomPrompt="1"/>
          </p:nvPr>
        </p:nvSpPr>
        <p:spPr>
          <a:xfrm>
            <a:off x="5256545" y="1948130"/>
            <a:ext cx="6495507" cy="467692"/>
          </a:xfrm>
        </p:spPr>
        <p:txBody>
          <a:bodyPr/>
          <a:lstStyle>
            <a:lvl1pPr marL="0" indent="0">
              <a:buNone/>
              <a:defRPr>
                <a:solidFill>
                  <a:schemeClr val="tx2"/>
                </a:solidFill>
              </a:defRPr>
            </a:lvl1pPr>
          </a:lstStyle>
          <a:p>
            <a:pPr lvl="0"/>
            <a:r>
              <a:rPr lang="fr-FR" sz="2800" dirty="0">
                <a:solidFill>
                  <a:srgbClr val="050088"/>
                </a:solidFill>
                <a:effectLst/>
                <a:latin typeface="Arial" panose="020B0604020202020204" pitchFamily="34" charset="0"/>
              </a:rPr>
              <a:t>Modifiez le surtitre</a:t>
            </a:r>
            <a:endParaRPr lang="fr-FR" dirty="0"/>
          </a:p>
        </p:txBody>
      </p:sp>
    </p:spTree>
    <p:extLst>
      <p:ext uri="{BB962C8B-B14F-4D97-AF65-F5344CB8AC3E}">
        <p14:creationId xmlns:p14="http://schemas.microsoft.com/office/powerpoint/2010/main" val="97186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us intercalaire 2">
    <p:bg>
      <p:bgPr>
        <a:solidFill>
          <a:srgbClr val="FEF5EF"/>
        </a:solidFill>
        <a:effectLst/>
      </p:bgPr>
    </p:bg>
    <p:spTree>
      <p:nvGrpSpPr>
        <p:cNvPr id="1" name=""/>
        <p:cNvGrpSpPr/>
        <p:nvPr/>
      </p:nvGrpSpPr>
      <p:grpSpPr>
        <a:xfrm>
          <a:off x="0" y="0"/>
          <a:ext cx="0" cy="0"/>
          <a:chOff x="0" y="0"/>
          <a:chExt cx="0" cy="0"/>
        </a:xfrm>
      </p:grpSpPr>
      <p:pic>
        <p:nvPicPr>
          <p:cNvPr id="9" name="Image 8" descr="Une image contenant habits, personne, homme, intérieur&#10;&#10;Description générée automatiquement">
            <a:extLst>
              <a:ext uri="{FF2B5EF4-FFF2-40B4-BE49-F238E27FC236}">
                <a16:creationId xmlns:a16="http://schemas.microsoft.com/office/drawing/2014/main" id="{CBCA824F-9808-6660-AFBA-3CD25995EDE3}"/>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469251" y="1527048"/>
            <a:ext cx="3930109" cy="4347330"/>
          </a:xfrm>
          <a:prstGeom prst="rect">
            <a:avLst/>
          </a:prstGeom>
        </p:spPr>
      </p:pic>
      <p:sp>
        <p:nvSpPr>
          <p:cNvPr id="4" name="Rectangle 3">
            <a:extLst>
              <a:ext uri="{FF2B5EF4-FFF2-40B4-BE49-F238E27FC236}">
                <a16:creationId xmlns:a16="http://schemas.microsoft.com/office/drawing/2014/main" id="{AF3ED3FA-2B58-9193-A478-579B52396655}"/>
              </a:ext>
            </a:extLst>
          </p:cNvPr>
          <p:cNvSpPr/>
          <p:nvPr userDrawn="1"/>
        </p:nvSpPr>
        <p:spPr>
          <a:xfrm>
            <a:off x="327479" y="1056240"/>
            <a:ext cx="2295186" cy="1939623"/>
          </a:xfrm>
          <a:prstGeom prst="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Espace réservé du texte 2">
            <a:extLst>
              <a:ext uri="{FF2B5EF4-FFF2-40B4-BE49-F238E27FC236}">
                <a16:creationId xmlns:a16="http://schemas.microsoft.com/office/drawing/2014/main" id="{2DB440AB-6163-A980-D468-DF43A0A457B8}"/>
              </a:ext>
            </a:extLst>
          </p:cNvPr>
          <p:cNvSpPr>
            <a:spLocks noGrp="1"/>
          </p:cNvSpPr>
          <p:nvPr>
            <p:ph type="body" sz="quarter" idx="13" hasCustomPrompt="1"/>
          </p:nvPr>
        </p:nvSpPr>
        <p:spPr>
          <a:xfrm>
            <a:off x="6572856" y="4265602"/>
            <a:ext cx="4389464" cy="467692"/>
          </a:xfrm>
        </p:spPr>
        <p:txBody>
          <a:bodyPr anchor="b">
            <a:normAutofit/>
          </a:bodyPr>
          <a:lstStyle>
            <a:lvl1pPr marL="0" indent="0">
              <a:buNone/>
              <a:defRPr sz="2400">
                <a:solidFill>
                  <a:schemeClr val="bg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2B0954B1-DA45-92EC-5918-DBB07E84E0FF}"/>
              </a:ext>
            </a:extLst>
          </p:cNvPr>
          <p:cNvSpPr/>
          <p:nvPr userDrawn="1"/>
        </p:nvSpPr>
        <p:spPr>
          <a:xfrm>
            <a:off x="4933131" y="2767289"/>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5" name="Rectangle 14">
            <a:extLst>
              <a:ext uri="{FF2B5EF4-FFF2-40B4-BE49-F238E27FC236}">
                <a16:creationId xmlns:a16="http://schemas.microsoft.com/office/drawing/2014/main" id="{CA9F968B-4382-4E85-4AC9-5ECA627A821C}"/>
              </a:ext>
            </a:extLst>
          </p:cNvPr>
          <p:cNvSpPr/>
          <p:nvPr userDrawn="1"/>
        </p:nvSpPr>
        <p:spPr>
          <a:xfrm>
            <a:off x="5196627" y="2463726"/>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6" name="Espace réservé du texte 2">
            <a:extLst>
              <a:ext uri="{FF2B5EF4-FFF2-40B4-BE49-F238E27FC236}">
                <a16:creationId xmlns:a16="http://schemas.microsoft.com/office/drawing/2014/main" id="{5ADF97E9-6DEF-8A34-3919-DD396C1FBE7D}"/>
              </a:ext>
            </a:extLst>
          </p:cNvPr>
          <p:cNvSpPr>
            <a:spLocks noGrp="1"/>
          </p:cNvSpPr>
          <p:nvPr>
            <p:ph type="body" sz="quarter" idx="12" hasCustomPrompt="1"/>
          </p:nvPr>
        </p:nvSpPr>
        <p:spPr>
          <a:xfrm>
            <a:off x="5024239" y="2695523"/>
            <a:ext cx="161059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1.2</a:t>
            </a:r>
          </a:p>
        </p:txBody>
      </p:sp>
      <p:sp>
        <p:nvSpPr>
          <p:cNvPr id="17" name="Titre 16">
            <a:extLst>
              <a:ext uri="{FF2B5EF4-FFF2-40B4-BE49-F238E27FC236}">
                <a16:creationId xmlns:a16="http://schemas.microsoft.com/office/drawing/2014/main" id="{2D310E9B-8450-A668-FDAA-77F19A4FD5EB}"/>
              </a:ext>
            </a:extLst>
          </p:cNvPr>
          <p:cNvSpPr>
            <a:spLocks noGrp="1"/>
          </p:cNvSpPr>
          <p:nvPr>
            <p:ph type="title" hasCustomPrompt="1"/>
          </p:nvPr>
        </p:nvSpPr>
        <p:spPr>
          <a:xfrm>
            <a:off x="6572856" y="3417838"/>
            <a:ext cx="6398550" cy="847764"/>
          </a:xfrm>
          <a:prstGeom prst="rect">
            <a:avLst/>
          </a:prstGeom>
        </p:spPr>
        <p:txBody>
          <a:bodyPr anchor="t">
            <a:normAutofit/>
          </a:bodyPr>
          <a:lstStyle>
            <a:lvl1pPr>
              <a:defRPr sz="3600" b="0" i="0">
                <a:solidFill>
                  <a:schemeClr val="tx2"/>
                </a:solidFill>
                <a:latin typeface="Arial" panose="020B0604020202020204" pitchFamily="34" charset="0"/>
                <a:cs typeface="Arial" panose="020B0604020202020204" pitchFamily="34" charset="0"/>
              </a:defRPr>
            </a:lvl1pPr>
          </a:lstStyle>
          <a:p>
            <a:r>
              <a:rPr lang="fr-FR" sz="4000" dirty="0"/>
              <a:t>Modifiez le titre</a:t>
            </a:r>
          </a:p>
        </p:txBody>
      </p:sp>
    </p:spTree>
    <p:extLst>
      <p:ext uri="{BB962C8B-B14F-4D97-AF65-F5344CB8AC3E}">
        <p14:creationId xmlns:p14="http://schemas.microsoft.com/office/powerpoint/2010/main" val="253994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ous intercalaire 3">
    <p:bg>
      <p:bgPr>
        <a:solidFill>
          <a:srgbClr val="FEF5EF"/>
        </a:solidFill>
        <a:effectLst/>
      </p:bgPr>
    </p:bg>
    <p:spTree>
      <p:nvGrpSpPr>
        <p:cNvPr id="1" name=""/>
        <p:cNvGrpSpPr/>
        <p:nvPr/>
      </p:nvGrpSpPr>
      <p:grpSpPr>
        <a:xfrm>
          <a:off x="0" y="0"/>
          <a:ext cx="0" cy="0"/>
          <a:chOff x="0" y="0"/>
          <a:chExt cx="0" cy="0"/>
        </a:xfrm>
      </p:grpSpPr>
      <p:pic>
        <p:nvPicPr>
          <p:cNvPr id="9" name="Image 8" descr="Une image contenant habits, personne, Visage humain, intérieur&#10;&#10;Description générée automatiquement">
            <a:extLst>
              <a:ext uri="{FF2B5EF4-FFF2-40B4-BE49-F238E27FC236}">
                <a16:creationId xmlns:a16="http://schemas.microsoft.com/office/drawing/2014/main" id="{EC6CCB66-6ACB-CE24-A506-CF501AAB0D0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825458" y="481401"/>
            <a:ext cx="4887055" cy="3256932"/>
          </a:xfrm>
          <a:prstGeom prst="rect">
            <a:avLst/>
          </a:prstGeom>
        </p:spPr>
      </p:pic>
      <p:sp>
        <p:nvSpPr>
          <p:cNvPr id="7" name="Rectangle 6">
            <a:extLst>
              <a:ext uri="{FF2B5EF4-FFF2-40B4-BE49-F238E27FC236}">
                <a16:creationId xmlns:a16="http://schemas.microsoft.com/office/drawing/2014/main" id="{965CF2E9-0A2D-57EC-DB03-FB32BB128B33}"/>
              </a:ext>
            </a:extLst>
          </p:cNvPr>
          <p:cNvSpPr/>
          <p:nvPr userDrawn="1"/>
        </p:nvSpPr>
        <p:spPr>
          <a:xfrm>
            <a:off x="6373814" y="2754051"/>
            <a:ext cx="3791874" cy="1785690"/>
          </a:xfrm>
          <a:prstGeom prst="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Espace réservé du texte 2">
            <a:extLst>
              <a:ext uri="{FF2B5EF4-FFF2-40B4-BE49-F238E27FC236}">
                <a16:creationId xmlns:a16="http://schemas.microsoft.com/office/drawing/2014/main" id="{D7578399-513C-9514-9D5D-4948893E18A0}"/>
              </a:ext>
            </a:extLst>
          </p:cNvPr>
          <p:cNvSpPr>
            <a:spLocks noGrp="1"/>
          </p:cNvSpPr>
          <p:nvPr>
            <p:ph type="body" sz="quarter" idx="13" hasCustomPrompt="1"/>
          </p:nvPr>
        </p:nvSpPr>
        <p:spPr>
          <a:xfrm>
            <a:off x="2220312" y="4631362"/>
            <a:ext cx="4389464" cy="467692"/>
          </a:xfrm>
        </p:spPr>
        <p:txBody>
          <a:bodyPr anchor="b">
            <a:normAutofit/>
          </a:bodyPr>
          <a:lstStyle>
            <a:lvl1pPr marL="0" indent="0">
              <a:buNone/>
              <a:defRPr sz="2400">
                <a:solidFill>
                  <a:schemeClr val="bg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5" name="Rectangle 4">
            <a:extLst>
              <a:ext uri="{FF2B5EF4-FFF2-40B4-BE49-F238E27FC236}">
                <a16:creationId xmlns:a16="http://schemas.microsoft.com/office/drawing/2014/main" id="{BA90C524-05C7-DFBF-5435-C0773F7D4255}"/>
              </a:ext>
            </a:extLst>
          </p:cNvPr>
          <p:cNvSpPr/>
          <p:nvPr userDrawn="1"/>
        </p:nvSpPr>
        <p:spPr>
          <a:xfrm>
            <a:off x="580587" y="3133049"/>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8" name="Rectangle 7">
            <a:extLst>
              <a:ext uri="{FF2B5EF4-FFF2-40B4-BE49-F238E27FC236}">
                <a16:creationId xmlns:a16="http://schemas.microsoft.com/office/drawing/2014/main" id="{689134A9-8FCD-52C8-3C86-97C3B4C31A7F}"/>
              </a:ext>
            </a:extLst>
          </p:cNvPr>
          <p:cNvSpPr/>
          <p:nvPr userDrawn="1"/>
        </p:nvSpPr>
        <p:spPr>
          <a:xfrm>
            <a:off x="844083" y="2829486"/>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1" name="Espace réservé du texte 2">
            <a:extLst>
              <a:ext uri="{FF2B5EF4-FFF2-40B4-BE49-F238E27FC236}">
                <a16:creationId xmlns:a16="http://schemas.microsoft.com/office/drawing/2014/main" id="{23846866-74A9-D5D1-D9ED-981B0E254072}"/>
              </a:ext>
            </a:extLst>
          </p:cNvPr>
          <p:cNvSpPr>
            <a:spLocks noGrp="1"/>
          </p:cNvSpPr>
          <p:nvPr>
            <p:ph type="body" sz="quarter" idx="12" hasCustomPrompt="1"/>
          </p:nvPr>
        </p:nvSpPr>
        <p:spPr>
          <a:xfrm>
            <a:off x="671695" y="3061283"/>
            <a:ext cx="161059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1.3</a:t>
            </a:r>
          </a:p>
        </p:txBody>
      </p:sp>
      <p:sp>
        <p:nvSpPr>
          <p:cNvPr id="12" name="Titre 16">
            <a:extLst>
              <a:ext uri="{FF2B5EF4-FFF2-40B4-BE49-F238E27FC236}">
                <a16:creationId xmlns:a16="http://schemas.microsoft.com/office/drawing/2014/main" id="{FA253891-BE30-46A8-A95D-4009BA03C91B}"/>
              </a:ext>
            </a:extLst>
          </p:cNvPr>
          <p:cNvSpPr>
            <a:spLocks noGrp="1"/>
          </p:cNvSpPr>
          <p:nvPr>
            <p:ph type="title" hasCustomPrompt="1"/>
          </p:nvPr>
        </p:nvSpPr>
        <p:spPr>
          <a:xfrm>
            <a:off x="2220312" y="3783598"/>
            <a:ext cx="6398550" cy="847764"/>
          </a:xfrm>
          <a:prstGeom prst="rect">
            <a:avLst/>
          </a:prstGeom>
        </p:spPr>
        <p:txBody>
          <a:bodyPr anchor="t">
            <a:normAutofit/>
          </a:bodyPr>
          <a:lstStyle>
            <a:lvl1pPr>
              <a:defRPr sz="3600" b="0" i="0">
                <a:solidFill>
                  <a:schemeClr val="tx2"/>
                </a:solidFill>
                <a:latin typeface="Arial" panose="020B0604020202020204" pitchFamily="34" charset="0"/>
                <a:cs typeface="Arial" panose="020B0604020202020204" pitchFamily="34" charset="0"/>
              </a:defRPr>
            </a:lvl1pPr>
          </a:lstStyle>
          <a:p>
            <a:r>
              <a:rPr lang="fr-FR" sz="4000" dirty="0"/>
              <a:t>Modifiez le titre</a:t>
            </a:r>
          </a:p>
        </p:txBody>
      </p:sp>
    </p:spTree>
    <p:extLst>
      <p:ext uri="{BB962C8B-B14F-4D97-AF65-F5344CB8AC3E}">
        <p14:creationId xmlns:p14="http://schemas.microsoft.com/office/powerpoint/2010/main" val="164646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us intercalaire 4">
    <p:bg>
      <p:bgPr>
        <a:solidFill>
          <a:srgbClr val="FEF5EF"/>
        </a:solidFill>
        <a:effectLst/>
      </p:bgPr>
    </p:bg>
    <p:spTree>
      <p:nvGrpSpPr>
        <p:cNvPr id="1" name=""/>
        <p:cNvGrpSpPr/>
        <p:nvPr/>
      </p:nvGrpSpPr>
      <p:grpSpPr>
        <a:xfrm>
          <a:off x="0" y="0"/>
          <a:ext cx="0" cy="0"/>
          <a:chOff x="0" y="0"/>
          <a:chExt cx="0" cy="0"/>
        </a:xfrm>
      </p:grpSpPr>
      <p:pic>
        <p:nvPicPr>
          <p:cNvPr id="9" name="Image 8" descr="Une image contenant Visage humain, habits, personne, homme&#10;&#10;Description générée automatiquement">
            <a:extLst>
              <a:ext uri="{FF2B5EF4-FFF2-40B4-BE49-F238E27FC236}">
                <a16:creationId xmlns:a16="http://schemas.microsoft.com/office/drawing/2014/main" id="{898230DA-CEB6-7B50-DC1C-A09F3231D36F}"/>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12478" y="886630"/>
            <a:ext cx="3406032" cy="4549766"/>
          </a:xfrm>
          <a:prstGeom prst="rect">
            <a:avLst/>
          </a:prstGeom>
        </p:spPr>
      </p:pic>
      <p:sp>
        <p:nvSpPr>
          <p:cNvPr id="4" name="Rectangle 3">
            <a:extLst>
              <a:ext uri="{FF2B5EF4-FFF2-40B4-BE49-F238E27FC236}">
                <a16:creationId xmlns:a16="http://schemas.microsoft.com/office/drawing/2014/main" id="{AF3ED3FA-2B58-9193-A478-579B52396655}"/>
              </a:ext>
            </a:extLst>
          </p:cNvPr>
          <p:cNvSpPr/>
          <p:nvPr userDrawn="1"/>
        </p:nvSpPr>
        <p:spPr>
          <a:xfrm>
            <a:off x="322203" y="4927699"/>
            <a:ext cx="1666798" cy="1387991"/>
          </a:xfrm>
          <a:prstGeom prst="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Rectangle 9">
            <a:extLst>
              <a:ext uri="{FF2B5EF4-FFF2-40B4-BE49-F238E27FC236}">
                <a16:creationId xmlns:a16="http://schemas.microsoft.com/office/drawing/2014/main" id="{1822C8A4-0656-886E-6932-D1956DACBE8E}"/>
              </a:ext>
            </a:extLst>
          </p:cNvPr>
          <p:cNvSpPr/>
          <p:nvPr userDrawn="1"/>
        </p:nvSpPr>
        <p:spPr>
          <a:xfrm>
            <a:off x="3340754" y="552877"/>
            <a:ext cx="1376229" cy="2063261"/>
          </a:xfrm>
          <a:prstGeom prst="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Espace réservé du texte 2">
            <a:extLst>
              <a:ext uri="{FF2B5EF4-FFF2-40B4-BE49-F238E27FC236}">
                <a16:creationId xmlns:a16="http://schemas.microsoft.com/office/drawing/2014/main" id="{5DD7A2F6-1F31-D20B-4014-21493C6E73B9}"/>
              </a:ext>
            </a:extLst>
          </p:cNvPr>
          <p:cNvSpPr>
            <a:spLocks noGrp="1"/>
          </p:cNvSpPr>
          <p:nvPr>
            <p:ph type="body" sz="quarter" idx="13" hasCustomPrompt="1"/>
          </p:nvPr>
        </p:nvSpPr>
        <p:spPr>
          <a:xfrm>
            <a:off x="6096000" y="4460007"/>
            <a:ext cx="4389464" cy="467692"/>
          </a:xfrm>
        </p:spPr>
        <p:txBody>
          <a:bodyPr anchor="b">
            <a:normAutofit/>
          </a:bodyPr>
          <a:lstStyle>
            <a:lvl1pPr marL="0" indent="0">
              <a:buNone/>
              <a:defRPr sz="2400">
                <a:solidFill>
                  <a:schemeClr val="bg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5" name="Rectangle 14">
            <a:extLst>
              <a:ext uri="{FF2B5EF4-FFF2-40B4-BE49-F238E27FC236}">
                <a16:creationId xmlns:a16="http://schemas.microsoft.com/office/drawing/2014/main" id="{36692056-4BDF-AF15-226B-58E27A2DC80D}"/>
              </a:ext>
            </a:extLst>
          </p:cNvPr>
          <p:cNvSpPr/>
          <p:nvPr userDrawn="1"/>
        </p:nvSpPr>
        <p:spPr>
          <a:xfrm>
            <a:off x="4456275" y="2961694"/>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6" name="Rectangle 15">
            <a:extLst>
              <a:ext uri="{FF2B5EF4-FFF2-40B4-BE49-F238E27FC236}">
                <a16:creationId xmlns:a16="http://schemas.microsoft.com/office/drawing/2014/main" id="{FDC3AEA2-CBE8-776B-F036-D700DF04DD76}"/>
              </a:ext>
            </a:extLst>
          </p:cNvPr>
          <p:cNvSpPr/>
          <p:nvPr userDrawn="1"/>
        </p:nvSpPr>
        <p:spPr>
          <a:xfrm>
            <a:off x="4719771" y="2658131"/>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7" name="Espace réservé du texte 2">
            <a:extLst>
              <a:ext uri="{FF2B5EF4-FFF2-40B4-BE49-F238E27FC236}">
                <a16:creationId xmlns:a16="http://schemas.microsoft.com/office/drawing/2014/main" id="{9E22AB51-841C-7DDA-60DD-BF8D6F7DF6BB}"/>
              </a:ext>
            </a:extLst>
          </p:cNvPr>
          <p:cNvSpPr>
            <a:spLocks noGrp="1"/>
          </p:cNvSpPr>
          <p:nvPr>
            <p:ph type="body" sz="quarter" idx="12" hasCustomPrompt="1"/>
          </p:nvPr>
        </p:nvSpPr>
        <p:spPr>
          <a:xfrm>
            <a:off x="4547383" y="2889928"/>
            <a:ext cx="161059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1.4</a:t>
            </a:r>
          </a:p>
        </p:txBody>
      </p:sp>
      <p:sp>
        <p:nvSpPr>
          <p:cNvPr id="18" name="Titre 16">
            <a:extLst>
              <a:ext uri="{FF2B5EF4-FFF2-40B4-BE49-F238E27FC236}">
                <a16:creationId xmlns:a16="http://schemas.microsoft.com/office/drawing/2014/main" id="{A64C13C0-92D4-C16E-0FF9-24A123EBF40A}"/>
              </a:ext>
            </a:extLst>
          </p:cNvPr>
          <p:cNvSpPr>
            <a:spLocks noGrp="1"/>
          </p:cNvSpPr>
          <p:nvPr>
            <p:ph type="title" hasCustomPrompt="1"/>
          </p:nvPr>
        </p:nvSpPr>
        <p:spPr>
          <a:xfrm>
            <a:off x="6096000" y="3612243"/>
            <a:ext cx="6398550" cy="847764"/>
          </a:xfrm>
          <a:prstGeom prst="rect">
            <a:avLst/>
          </a:prstGeom>
        </p:spPr>
        <p:txBody>
          <a:bodyPr anchor="t">
            <a:normAutofit/>
          </a:bodyPr>
          <a:lstStyle>
            <a:lvl1pPr>
              <a:defRPr sz="3600" b="0" i="0">
                <a:solidFill>
                  <a:schemeClr val="tx2"/>
                </a:solidFill>
                <a:latin typeface="Arial" panose="020B0604020202020204" pitchFamily="34" charset="0"/>
                <a:cs typeface="Arial" panose="020B0604020202020204" pitchFamily="34" charset="0"/>
              </a:defRPr>
            </a:lvl1pPr>
          </a:lstStyle>
          <a:p>
            <a:r>
              <a:rPr lang="fr-FR" sz="4000" dirty="0"/>
              <a:t>Modifiez le titre</a:t>
            </a:r>
          </a:p>
        </p:txBody>
      </p:sp>
    </p:spTree>
    <p:extLst>
      <p:ext uri="{BB962C8B-B14F-4D97-AF65-F5344CB8AC3E}">
        <p14:creationId xmlns:p14="http://schemas.microsoft.com/office/powerpoint/2010/main" val="2448763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age intérieure">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1010141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5" name="Espace réservé du texte 3">
            <a:extLst>
              <a:ext uri="{FF2B5EF4-FFF2-40B4-BE49-F238E27FC236}">
                <a16:creationId xmlns:a16="http://schemas.microsoft.com/office/drawing/2014/main" id="{6EDB6FD0-9189-C24B-0E39-D2261100C342}"/>
              </a:ext>
            </a:extLst>
          </p:cNvPr>
          <p:cNvSpPr>
            <a:spLocks noGrp="1"/>
          </p:cNvSpPr>
          <p:nvPr>
            <p:ph type="body" sz="half" idx="2" hasCustomPrompt="1"/>
          </p:nvPr>
        </p:nvSpPr>
        <p:spPr>
          <a:xfrm>
            <a:off x="839788" y="2057400"/>
            <a:ext cx="3932237" cy="37141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Texte courant</a:t>
            </a:r>
          </a:p>
        </p:txBody>
      </p:sp>
      <p:sp>
        <p:nvSpPr>
          <p:cNvPr id="6" name="ZoneTexte 5">
            <a:extLst>
              <a:ext uri="{FF2B5EF4-FFF2-40B4-BE49-F238E27FC236}">
                <a16:creationId xmlns:a16="http://schemas.microsoft.com/office/drawing/2014/main" id="{F1562B30-87F7-96C8-8F26-E019756FF1F1}"/>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40045840-4179-50E9-3696-5EE19D15FCBB}"/>
              </a:ext>
            </a:extLst>
          </p:cNvPr>
          <p:cNvSpPr>
            <a:spLocks noGrp="1"/>
          </p:cNvSpPr>
          <p:nvPr>
            <p:ph idx="17"/>
          </p:nvPr>
        </p:nvSpPr>
        <p:spPr>
          <a:xfrm>
            <a:off x="5053782" y="1576069"/>
            <a:ext cx="6132870" cy="4167507"/>
          </a:xfrm>
        </p:spPr>
        <p:txBody>
          <a:bodyPr>
            <a:normAutofit/>
          </a:bodyPr>
          <a:lstStyle>
            <a:lvl1pPr marL="0" indent="0">
              <a:buNone/>
              <a:defRPr sz="1600" b="0" i="0">
                <a:latin typeface="Arial" panose="020B0604020202020204" pitchFamily="34" charset="0"/>
                <a:cs typeface="Arial" panose="020B0604020202020204" pitchFamily="34" charset="0"/>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dirty="0"/>
              <a:t>Cliquez pour modifier les styles du texte du masque</a:t>
            </a:r>
          </a:p>
        </p:txBody>
      </p:sp>
      <p:sp>
        <p:nvSpPr>
          <p:cNvPr id="4" name="Espace réservé du texte 17">
            <a:extLst>
              <a:ext uri="{FF2B5EF4-FFF2-40B4-BE49-F238E27FC236}">
                <a16:creationId xmlns:a16="http://schemas.microsoft.com/office/drawing/2014/main" id="{03445C90-16E9-F80A-3029-6B2D3F1EE21F}"/>
              </a:ext>
            </a:extLst>
          </p:cNvPr>
          <p:cNvSpPr>
            <a:spLocks noGrp="1"/>
          </p:cNvSpPr>
          <p:nvPr>
            <p:ph type="body" sz="quarter" idx="13" hasCustomPrompt="1"/>
          </p:nvPr>
        </p:nvSpPr>
        <p:spPr>
          <a:xfrm>
            <a:off x="838200" y="601941"/>
            <a:ext cx="3932237" cy="974128"/>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8" name="Espace réservé du texte 2">
            <a:extLst>
              <a:ext uri="{FF2B5EF4-FFF2-40B4-BE49-F238E27FC236}">
                <a16:creationId xmlns:a16="http://schemas.microsoft.com/office/drawing/2014/main" id="{34BE6031-7A6F-6A37-94AE-6718C25BD36E}"/>
              </a:ext>
            </a:extLst>
          </p:cNvPr>
          <p:cNvSpPr>
            <a:spLocks noGrp="1"/>
          </p:cNvSpPr>
          <p:nvPr>
            <p:ph type="body" sz="quarter" idx="18" hasCustomPrompt="1"/>
          </p:nvPr>
        </p:nvSpPr>
        <p:spPr>
          <a:xfrm>
            <a:off x="838200" y="1576069"/>
            <a:ext cx="3932237"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9" name="Rectangle 8">
            <a:extLst>
              <a:ext uri="{FF2B5EF4-FFF2-40B4-BE49-F238E27FC236}">
                <a16:creationId xmlns:a16="http://schemas.microsoft.com/office/drawing/2014/main" id="{0D25A43B-BC3E-437C-2480-A77659F6EE4B}"/>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12" name="Rectangle 11">
            <a:extLst>
              <a:ext uri="{FF2B5EF4-FFF2-40B4-BE49-F238E27FC236}">
                <a16:creationId xmlns:a16="http://schemas.microsoft.com/office/drawing/2014/main" id="{A8A0D969-49FF-E06F-81AF-6DF057EEAA3E}"/>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13" name="Espace réservé du texte 5">
            <a:extLst>
              <a:ext uri="{FF2B5EF4-FFF2-40B4-BE49-F238E27FC236}">
                <a16:creationId xmlns:a16="http://schemas.microsoft.com/office/drawing/2014/main" id="{EA270ED7-72AF-BC9F-573F-CA6063DB2F95}"/>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1928747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o">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3740631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aphique">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33839862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amembert">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1719020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ulles">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4292853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rise">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631274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uverture 2">
    <p:spTree>
      <p:nvGrpSpPr>
        <p:cNvPr id="1" name=""/>
        <p:cNvGrpSpPr/>
        <p:nvPr/>
      </p:nvGrpSpPr>
      <p:grpSpPr>
        <a:xfrm>
          <a:off x="0" y="0"/>
          <a:ext cx="0" cy="0"/>
          <a:chOff x="0" y="0"/>
          <a:chExt cx="0" cy="0"/>
        </a:xfrm>
      </p:grpSpPr>
      <p:pic>
        <p:nvPicPr>
          <p:cNvPr id="9" name="Image 8" descr="Une image contenant habits, Visage humain, personne, homme&#10;&#10;Description générée automatiquement">
            <a:extLst>
              <a:ext uri="{FF2B5EF4-FFF2-40B4-BE49-F238E27FC236}">
                <a16:creationId xmlns:a16="http://schemas.microsoft.com/office/drawing/2014/main" id="{4C4F0344-641B-4495-7DDD-6AFE8E2457EE}"/>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flipH="1">
            <a:off x="439945" y="256031"/>
            <a:ext cx="4516133" cy="5648823"/>
          </a:xfrm>
          <a:prstGeom prst="rect">
            <a:avLst/>
          </a:prstGeom>
        </p:spPr>
      </p:pic>
      <p:sp>
        <p:nvSpPr>
          <p:cNvPr id="8" name="Titre 1">
            <a:extLst>
              <a:ext uri="{FF2B5EF4-FFF2-40B4-BE49-F238E27FC236}">
                <a16:creationId xmlns:a16="http://schemas.microsoft.com/office/drawing/2014/main" id="{7339B497-F79C-ACB0-16B3-0FD8B0250D02}"/>
              </a:ext>
            </a:extLst>
          </p:cNvPr>
          <p:cNvSpPr>
            <a:spLocks noGrp="1"/>
          </p:cNvSpPr>
          <p:nvPr>
            <p:ph type="ctrTitle" hasCustomPrompt="1"/>
          </p:nvPr>
        </p:nvSpPr>
        <p:spPr>
          <a:xfrm>
            <a:off x="5263183" y="2574083"/>
            <a:ext cx="6488869" cy="2376496"/>
          </a:xfrm>
          <a:prstGeom prst="rect">
            <a:avLst/>
          </a:prstGeom>
        </p:spPr>
        <p:txBody>
          <a:bodyPr anchor="t">
            <a:normAutofit/>
          </a:bodyPr>
          <a:lstStyle>
            <a:lvl1pPr>
              <a:defRPr sz="4800" b="1" i="0">
                <a:solidFill>
                  <a:schemeClr val="bg2"/>
                </a:solidFill>
                <a:latin typeface="Arial" panose="020B0604020202020204" pitchFamily="34" charset="0"/>
                <a:cs typeface="Arial" panose="020B0604020202020204" pitchFamily="34" charset="0"/>
              </a:defRPr>
            </a:lvl1pPr>
          </a:lstStyle>
          <a:p>
            <a:pPr algn="l"/>
            <a:r>
              <a:rPr lang="fr-FR" sz="5000" b="1" dirty="0">
                <a:solidFill>
                  <a:srgbClr val="050088"/>
                </a:solidFill>
                <a:effectLst/>
                <a:latin typeface="Arial" panose="020B0604020202020204" pitchFamily="34" charset="0"/>
              </a:rPr>
              <a:t>Modifiez le titre</a:t>
            </a:r>
            <a:endParaRPr lang="fr-FR" sz="5000" dirty="0">
              <a:solidFill>
                <a:srgbClr val="050088"/>
              </a:solidFill>
              <a:effectLst/>
              <a:latin typeface="Arial" panose="020B0604020202020204" pitchFamily="34" charset="0"/>
            </a:endParaRPr>
          </a:p>
        </p:txBody>
      </p:sp>
      <p:sp>
        <p:nvSpPr>
          <p:cNvPr id="10" name="Rectangle 9">
            <a:extLst>
              <a:ext uri="{FF2B5EF4-FFF2-40B4-BE49-F238E27FC236}">
                <a16:creationId xmlns:a16="http://schemas.microsoft.com/office/drawing/2014/main" id="{49A7A52A-4895-6C03-1236-3E3F8066F1B8}"/>
              </a:ext>
            </a:extLst>
          </p:cNvPr>
          <p:cNvSpPr>
            <a:spLocks/>
          </p:cNvSpPr>
          <p:nvPr userDrawn="1"/>
        </p:nvSpPr>
        <p:spPr>
          <a:xfrm>
            <a:off x="212602" y="5348378"/>
            <a:ext cx="1952627" cy="126714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1" name="Rectangle 10">
            <a:extLst>
              <a:ext uri="{FF2B5EF4-FFF2-40B4-BE49-F238E27FC236}">
                <a16:creationId xmlns:a16="http://schemas.microsoft.com/office/drawing/2014/main" id="{035D1EB3-C7D6-6FD6-BC9C-EED9C18BE024}"/>
              </a:ext>
            </a:extLst>
          </p:cNvPr>
          <p:cNvSpPr>
            <a:spLocks/>
          </p:cNvSpPr>
          <p:nvPr userDrawn="1"/>
        </p:nvSpPr>
        <p:spPr>
          <a:xfrm>
            <a:off x="2734574" y="230760"/>
            <a:ext cx="2355012" cy="84069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 name="Espace réservé du texte 2">
            <a:extLst>
              <a:ext uri="{FF2B5EF4-FFF2-40B4-BE49-F238E27FC236}">
                <a16:creationId xmlns:a16="http://schemas.microsoft.com/office/drawing/2014/main" id="{C182732A-7A26-7769-C3C3-41467DA3CE8B}"/>
              </a:ext>
            </a:extLst>
          </p:cNvPr>
          <p:cNvSpPr>
            <a:spLocks noGrp="1"/>
          </p:cNvSpPr>
          <p:nvPr>
            <p:ph type="body" sz="quarter" idx="10" hasCustomPrompt="1"/>
          </p:nvPr>
        </p:nvSpPr>
        <p:spPr>
          <a:xfrm>
            <a:off x="5256545" y="1948130"/>
            <a:ext cx="6495507" cy="467692"/>
          </a:xfrm>
        </p:spPr>
        <p:txBody>
          <a:bodyPr/>
          <a:lstStyle>
            <a:lvl1pPr marL="0" indent="0">
              <a:buNone/>
              <a:defRPr>
                <a:solidFill>
                  <a:schemeClr val="tx2"/>
                </a:solidFill>
              </a:defRPr>
            </a:lvl1pPr>
          </a:lstStyle>
          <a:p>
            <a:pPr lvl="0"/>
            <a:r>
              <a:rPr lang="fr-FR" sz="2800" dirty="0">
                <a:solidFill>
                  <a:srgbClr val="050088"/>
                </a:solidFill>
                <a:effectLst/>
                <a:latin typeface="Arial" panose="020B0604020202020204" pitchFamily="34" charset="0"/>
              </a:rPr>
              <a:t>Modifiez le surtitre</a:t>
            </a:r>
            <a:endParaRPr lang="fr-FR" dirty="0"/>
          </a:p>
        </p:txBody>
      </p:sp>
      <p:pic>
        <p:nvPicPr>
          <p:cNvPr id="5" name="Image 4">
            <a:extLst>
              <a:ext uri="{FF2B5EF4-FFF2-40B4-BE49-F238E27FC236}">
                <a16:creationId xmlns:a16="http://schemas.microsoft.com/office/drawing/2014/main" id="{45D02711-B319-5959-39FF-9976CEB0DD64}"/>
              </a:ext>
            </a:extLst>
          </p:cNvPr>
          <p:cNvPicPr>
            <a:picLocks noChangeAspect="1"/>
          </p:cNvPicPr>
          <p:nvPr userDrawn="1"/>
        </p:nvPicPr>
        <p:blipFill>
          <a:blip r:embed="rId3"/>
          <a:stretch>
            <a:fillRect/>
          </a:stretch>
        </p:blipFill>
        <p:spPr>
          <a:xfrm>
            <a:off x="10395468" y="533885"/>
            <a:ext cx="1410863" cy="1123465"/>
          </a:xfrm>
          <a:prstGeom prst="rect">
            <a:avLst/>
          </a:prstGeom>
        </p:spPr>
      </p:pic>
      <p:sp>
        <p:nvSpPr>
          <p:cNvPr id="6" name="Rectangle 5">
            <a:extLst>
              <a:ext uri="{FF2B5EF4-FFF2-40B4-BE49-F238E27FC236}">
                <a16:creationId xmlns:a16="http://schemas.microsoft.com/office/drawing/2014/main" id="{A5245846-EB4C-98CE-9BF2-5CB42135BE3B}"/>
              </a:ext>
            </a:extLst>
          </p:cNvPr>
          <p:cNvSpPr>
            <a:spLocks/>
          </p:cNvSpPr>
          <p:nvPr userDrawn="1"/>
        </p:nvSpPr>
        <p:spPr>
          <a:xfrm>
            <a:off x="1289734" y="5904854"/>
            <a:ext cx="3973449" cy="95088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9926236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iste">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7594787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rise chronologique">
    <p:spTree>
      <p:nvGrpSpPr>
        <p:cNvPr id="1" name=""/>
        <p:cNvGrpSpPr/>
        <p:nvPr/>
      </p:nvGrpSpPr>
      <p:grpSpPr>
        <a:xfrm>
          <a:off x="0" y="0"/>
          <a:ext cx="0" cy="0"/>
          <a:chOff x="0" y="0"/>
          <a:chExt cx="0" cy="0"/>
        </a:xfrm>
      </p:grpSpPr>
      <p:sp>
        <p:nvSpPr>
          <p:cNvPr id="12" name="Espace réservé du texte 17">
            <a:extLst>
              <a:ext uri="{FF2B5EF4-FFF2-40B4-BE49-F238E27FC236}">
                <a16:creationId xmlns:a16="http://schemas.microsoft.com/office/drawing/2014/main" id="{2DDFC932-6666-A923-693F-607640B653F0}"/>
              </a:ext>
            </a:extLst>
          </p:cNvPr>
          <p:cNvSpPr>
            <a:spLocks noGrp="1"/>
          </p:cNvSpPr>
          <p:nvPr>
            <p:ph type="body" sz="quarter" idx="13" hasCustomPrompt="1"/>
          </p:nvPr>
        </p:nvSpPr>
        <p:spPr>
          <a:xfrm>
            <a:off x="838200" y="601941"/>
            <a:ext cx="7653867" cy="515129"/>
          </a:xfrm>
        </p:spPr>
        <p:txBody>
          <a:bodyPr>
            <a:normAutofit/>
          </a:bodyPr>
          <a:lstStyle>
            <a:lvl1pPr marL="0" indent="0">
              <a:buNone/>
              <a:defRPr sz="2800" b="1" i="0">
                <a:solidFill>
                  <a:schemeClr val="bg2"/>
                </a:solidFill>
                <a:latin typeface="Arial" panose="020B0604020202020204" pitchFamily="34" charset="0"/>
                <a:cs typeface="Arial" panose="020B0604020202020204" pitchFamily="34" charset="0"/>
              </a:defRPr>
            </a:lvl1pPr>
          </a:lstStyle>
          <a:p>
            <a:pPr lvl="0"/>
            <a:r>
              <a:rPr lang="fr-FR" dirty="0"/>
              <a:t>Modifiez le titre</a:t>
            </a:r>
          </a:p>
        </p:txBody>
      </p:sp>
      <p:sp>
        <p:nvSpPr>
          <p:cNvPr id="13" name="Espace réservé du texte 9">
            <a:extLst>
              <a:ext uri="{FF2B5EF4-FFF2-40B4-BE49-F238E27FC236}">
                <a16:creationId xmlns:a16="http://schemas.microsoft.com/office/drawing/2014/main" id="{B26512C8-1068-071E-C622-39BDDD3B6DCB}"/>
              </a:ext>
            </a:extLst>
          </p:cNvPr>
          <p:cNvSpPr>
            <a:spLocks noGrp="1"/>
          </p:cNvSpPr>
          <p:nvPr>
            <p:ph type="body" sz="quarter" idx="14" hasCustomPrompt="1"/>
          </p:nvPr>
        </p:nvSpPr>
        <p:spPr>
          <a:xfrm>
            <a:off x="838200" y="1755649"/>
            <a:ext cx="10522789" cy="3238756"/>
          </a:xfrm>
        </p:spPr>
        <p:txBody>
          <a:bodyPr>
            <a:normAutofit/>
          </a:bodyPr>
          <a:lstStyle>
            <a:lvl1pPr marL="0" indent="0">
              <a:buNone/>
              <a:defRPr sz="1800" b="0" i="0">
                <a:solidFill>
                  <a:schemeClr val="tx1"/>
                </a:solidFill>
                <a:latin typeface="Arial" panose="020B0604020202020204" pitchFamily="34" charset="0"/>
                <a:cs typeface="Arial" panose="020B0604020202020204" pitchFamily="34" charset="0"/>
              </a:defRPr>
            </a:lvl1pPr>
          </a:lstStyle>
          <a:p>
            <a:pPr lvl="0"/>
            <a:r>
              <a:rPr lang="fr-FR" dirty="0"/>
              <a:t>Texte courant</a:t>
            </a:r>
          </a:p>
        </p:txBody>
      </p:sp>
      <p:sp>
        <p:nvSpPr>
          <p:cNvPr id="8" name="ZoneTexte 7">
            <a:extLst>
              <a:ext uri="{FF2B5EF4-FFF2-40B4-BE49-F238E27FC236}">
                <a16:creationId xmlns:a16="http://schemas.microsoft.com/office/drawing/2014/main" id="{AE366E40-447B-205E-CBC1-B2B101DAE6C3}"/>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B89E43B-80E0-00EC-2EA8-92CF2C9D93E9}"/>
              </a:ext>
            </a:extLst>
          </p:cNvPr>
          <p:cNvSpPr/>
          <p:nvPr userDrawn="1"/>
        </p:nvSpPr>
        <p:spPr>
          <a:xfrm>
            <a:off x="11173267" y="302597"/>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5" name="Espace réservé du texte 2">
            <a:extLst>
              <a:ext uri="{FF2B5EF4-FFF2-40B4-BE49-F238E27FC236}">
                <a16:creationId xmlns:a16="http://schemas.microsoft.com/office/drawing/2014/main" id="{54373F05-D5B3-5750-6367-52F603788C5E}"/>
              </a:ext>
            </a:extLst>
          </p:cNvPr>
          <p:cNvSpPr>
            <a:spLocks noGrp="1"/>
          </p:cNvSpPr>
          <p:nvPr>
            <p:ph type="body" sz="quarter" idx="17" hasCustomPrompt="1"/>
          </p:nvPr>
        </p:nvSpPr>
        <p:spPr>
          <a:xfrm>
            <a:off x="838200" y="1175081"/>
            <a:ext cx="7653866" cy="467692"/>
          </a:xfrm>
        </p:spPr>
        <p:txBody>
          <a:bodyPr anchor="b">
            <a:normAutofit/>
          </a:bodyPr>
          <a:lstStyle>
            <a:lvl1pPr marL="0" indent="0">
              <a:buNone/>
              <a:defRPr sz="20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4" name="Rectangle 13">
            <a:extLst>
              <a:ext uri="{FF2B5EF4-FFF2-40B4-BE49-F238E27FC236}">
                <a16:creationId xmlns:a16="http://schemas.microsoft.com/office/drawing/2014/main" id="{05D00402-959A-F15F-3E54-1DB2FC5D164F}"/>
              </a:ext>
            </a:extLst>
          </p:cNvPr>
          <p:cNvSpPr/>
          <p:nvPr userDrawn="1"/>
        </p:nvSpPr>
        <p:spPr>
          <a:xfrm>
            <a:off x="10546644" y="478395"/>
            <a:ext cx="663821" cy="6386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bg2"/>
                </a:solidFill>
              </a:rPr>
              <a:t>≠</a:t>
            </a:r>
          </a:p>
        </p:txBody>
      </p:sp>
      <p:sp>
        <p:nvSpPr>
          <p:cNvPr id="6" name="Espace réservé du texte 5">
            <a:extLst>
              <a:ext uri="{FF2B5EF4-FFF2-40B4-BE49-F238E27FC236}">
                <a16:creationId xmlns:a16="http://schemas.microsoft.com/office/drawing/2014/main" id="{6AF1375A-FC21-5000-526C-CE6A6082701F}"/>
              </a:ext>
            </a:extLst>
          </p:cNvPr>
          <p:cNvSpPr>
            <a:spLocks noGrp="1"/>
          </p:cNvSpPr>
          <p:nvPr>
            <p:ph type="body" sz="quarter" idx="16" hasCustomPrompt="1"/>
          </p:nvPr>
        </p:nvSpPr>
        <p:spPr>
          <a:xfrm>
            <a:off x="10924274" y="545447"/>
            <a:ext cx="580903" cy="328579"/>
          </a:xfrm>
        </p:spPr>
        <p:txBody>
          <a:bodyPr>
            <a:noAutofit/>
          </a:bodyPr>
          <a:lstStyle>
            <a:lvl1pPr marL="0" indent="0" algn="r">
              <a:buNone/>
              <a:defRPr sz="1800" b="1">
                <a:solidFill>
                  <a:schemeClr val="bg1"/>
                </a:solidFill>
              </a:defRPr>
            </a:lvl1pPr>
            <a:lvl2pPr>
              <a:defRPr sz="2000" b="1"/>
            </a:lvl2pPr>
            <a:lvl3pPr>
              <a:defRPr sz="2000" b="1"/>
            </a:lvl3pPr>
            <a:lvl4pPr>
              <a:defRPr sz="2000" b="1"/>
            </a:lvl4pPr>
            <a:lvl5pPr>
              <a:defRPr sz="2000" b="1"/>
            </a:lvl5pPr>
          </a:lstStyle>
          <a:p>
            <a:pPr algn="r"/>
            <a:r>
              <a:rPr lang="fr-FR" sz="2000" dirty="0">
                <a:solidFill>
                  <a:schemeClr val="bg1"/>
                </a:solidFill>
              </a:rPr>
              <a:t>1.1</a:t>
            </a:r>
          </a:p>
        </p:txBody>
      </p:sp>
    </p:spTree>
    <p:extLst>
      <p:ext uri="{BB962C8B-B14F-4D97-AF65-F5344CB8AC3E}">
        <p14:creationId xmlns:p14="http://schemas.microsoft.com/office/powerpoint/2010/main" val="2661324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uverture 3">
    <p:spTree>
      <p:nvGrpSpPr>
        <p:cNvPr id="1" name=""/>
        <p:cNvGrpSpPr/>
        <p:nvPr/>
      </p:nvGrpSpPr>
      <p:grpSpPr>
        <a:xfrm>
          <a:off x="0" y="0"/>
          <a:ext cx="0" cy="0"/>
          <a:chOff x="0" y="0"/>
          <a:chExt cx="0" cy="0"/>
        </a:xfrm>
      </p:grpSpPr>
      <p:pic>
        <p:nvPicPr>
          <p:cNvPr id="6" name="Image 5" descr="Une image contenant habits, Visage humain, personne, verres&#10;&#10;Description générée automatiquement">
            <a:extLst>
              <a:ext uri="{FF2B5EF4-FFF2-40B4-BE49-F238E27FC236}">
                <a16:creationId xmlns:a16="http://schemas.microsoft.com/office/drawing/2014/main" id="{3014D60A-B527-B4C4-B642-BEF60FD13C2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flipH="1">
            <a:off x="439942" y="392228"/>
            <a:ext cx="4183815" cy="6073546"/>
          </a:xfrm>
          <a:prstGeom prst="rect">
            <a:avLst/>
          </a:prstGeom>
        </p:spPr>
      </p:pic>
      <p:sp>
        <p:nvSpPr>
          <p:cNvPr id="8" name="Titre 1">
            <a:extLst>
              <a:ext uri="{FF2B5EF4-FFF2-40B4-BE49-F238E27FC236}">
                <a16:creationId xmlns:a16="http://schemas.microsoft.com/office/drawing/2014/main" id="{7339B497-F79C-ACB0-16B3-0FD8B0250D02}"/>
              </a:ext>
            </a:extLst>
          </p:cNvPr>
          <p:cNvSpPr>
            <a:spLocks noGrp="1"/>
          </p:cNvSpPr>
          <p:nvPr>
            <p:ph type="ctrTitle" hasCustomPrompt="1"/>
          </p:nvPr>
        </p:nvSpPr>
        <p:spPr>
          <a:xfrm>
            <a:off x="5263183" y="2574083"/>
            <a:ext cx="6488869" cy="2376496"/>
          </a:xfrm>
          <a:prstGeom prst="rect">
            <a:avLst/>
          </a:prstGeom>
        </p:spPr>
        <p:txBody>
          <a:bodyPr anchor="t">
            <a:normAutofit/>
          </a:bodyPr>
          <a:lstStyle>
            <a:lvl1pPr>
              <a:defRPr sz="4800" b="1" i="0">
                <a:solidFill>
                  <a:schemeClr val="bg2"/>
                </a:solidFill>
                <a:latin typeface="Arial" panose="020B0604020202020204" pitchFamily="34" charset="0"/>
                <a:cs typeface="Arial" panose="020B0604020202020204" pitchFamily="34" charset="0"/>
              </a:defRPr>
            </a:lvl1pPr>
          </a:lstStyle>
          <a:p>
            <a:pPr algn="l"/>
            <a:r>
              <a:rPr lang="fr-FR" sz="5000" b="1" dirty="0">
                <a:solidFill>
                  <a:srgbClr val="050088"/>
                </a:solidFill>
                <a:effectLst/>
                <a:latin typeface="Arial" panose="020B0604020202020204" pitchFamily="34" charset="0"/>
              </a:rPr>
              <a:t>Modifiez le titre</a:t>
            </a:r>
            <a:endParaRPr lang="fr-FR" sz="5000" dirty="0">
              <a:solidFill>
                <a:srgbClr val="050088"/>
              </a:solidFill>
              <a:effectLst/>
              <a:latin typeface="Arial" panose="020B0604020202020204" pitchFamily="34" charset="0"/>
            </a:endParaRPr>
          </a:p>
        </p:txBody>
      </p:sp>
      <p:sp>
        <p:nvSpPr>
          <p:cNvPr id="10" name="Rectangle 9">
            <a:extLst>
              <a:ext uri="{FF2B5EF4-FFF2-40B4-BE49-F238E27FC236}">
                <a16:creationId xmlns:a16="http://schemas.microsoft.com/office/drawing/2014/main" id="{49A7A52A-4895-6C03-1236-3E3F8066F1B8}"/>
              </a:ext>
            </a:extLst>
          </p:cNvPr>
          <p:cNvSpPr>
            <a:spLocks/>
          </p:cNvSpPr>
          <p:nvPr userDrawn="1"/>
        </p:nvSpPr>
        <p:spPr>
          <a:xfrm>
            <a:off x="212602" y="5348378"/>
            <a:ext cx="1952627" cy="126714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1" name="Rectangle 10">
            <a:extLst>
              <a:ext uri="{FF2B5EF4-FFF2-40B4-BE49-F238E27FC236}">
                <a16:creationId xmlns:a16="http://schemas.microsoft.com/office/drawing/2014/main" id="{035D1EB3-C7D6-6FD6-BC9C-EED9C18BE024}"/>
              </a:ext>
            </a:extLst>
          </p:cNvPr>
          <p:cNvSpPr>
            <a:spLocks/>
          </p:cNvSpPr>
          <p:nvPr userDrawn="1"/>
        </p:nvSpPr>
        <p:spPr>
          <a:xfrm>
            <a:off x="2734574" y="230760"/>
            <a:ext cx="2355012" cy="84069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 name="Espace réservé du texte 2">
            <a:extLst>
              <a:ext uri="{FF2B5EF4-FFF2-40B4-BE49-F238E27FC236}">
                <a16:creationId xmlns:a16="http://schemas.microsoft.com/office/drawing/2014/main" id="{C182732A-7A26-7769-C3C3-41467DA3CE8B}"/>
              </a:ext>
            </a:extLst>
          </p:cNvPr>
          <p:cNvSpPr>
            <a:spLocks noGrp="1"/>
          </p:cNvSpPr>
          <p:nvPr>
            <p:ph type="body" sz="quarter" idx="10" hasCustomPrompt="1"/>
          </p:nvPr>
        </p:nvSpPr>
        <p:spPr>
          <a:xfrm>
            <a:off x="5256545" y="1948130"/>
            <a:ext cx="6495507" cy="467692"/>
          </a:xfrm>
        </p:spPr>
        <p:txBody>
          <a:bodyPr/>
          <a:lstStyle>
            <a:lvl1pPr marL="0" indent="0">
              <a:buNone/>
              <a:defRPr>
                <a:solidFill>
                  <a:schemeClr val="tx2"/>
                </a:solidFill>
              </a:defRPr>
            </a:lvl1pPr>
          </a:lstStyle>
          <a:p>
            <a:pPr lvl="0"/>
            <a:r>
              <a:rPr lang="fr-FR" sz="2800" dirty="0">
                <a:solidFill>
                  <a:srgbClr val="050088"/>
                </a:solidFill>
                <a:effectLst/>
                <a:latin typeface="Arial" panose="020B0604020202020204" pitchFamily="34" charset="0"/>
              </a:rPr>
              <a:t>Modifiez le surtitre</a:t>
            </a:r>
            <a:endParaRPr lang="fr-FR" dirty="0"/>
          </a:p>
        </p:txBody>
      </p:sp>
      <p:pic>
        <p:nvPicPr>
          <p:cNvPr id="4" name="Image 3">
            <a:extLst>
              <a:ext uri="{FF2B5EF4-FFF2-40B4-BE49-F238E27FC236}">
                <a16:creationId xmlns:a16="http://schemas.microsoft.com/office/drawing/2014/main" id="{9AD7DB33-3DD1-14D0-3BE7-10F1A29DFEE7}"/>
              </a:ext>
            </a:extLst>
          </p:cNvPr>
          <p:cNvPicPr>
            <a:picLocks noChangeAspect="1"/>
          </p:cNvPicPr>
          <p:nvPr userDrawn="1"/>
        </p:nvPicPr>
        <p:blipFill>
          <a:blip r:embed="rId3"/>
          <a:stretch>
            <a:fillRect/>
          </a:stretch>
        </p:blipFill>
        <p:spPr>
          <a:xfrm>
            <a:off x="10395468" y="533885"/>
            <a:ext cx="1410863" cy="1123465"/>
          </a:xfrm>
          <a:prstGeom prst="rect">
            <a:avLst/>
          </a:prstGeom>
        </p:spPr>
      </p:pic>
    </p:spTree>
    <p:extLst>
      <p:ext uri="{BB962C8B-B14F-4D97-AF65-F5344CB8AC3E}">
        <p14:creationId xmlns:p14="http://schemas.microsoft.com/office/powerpoint/2010/main" val="4185812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19" name="ZoneTexte 18">
            <a:extLst>
              <a:ext uri="{FF2B5EF4-FFF2-40B4-BE49-F238E27FC236}">
                <a16:creationId xmlns:a16="http://schemas.microsoft.com/office/drawing/2014/main" id="{AF3881F6-3D6C-7E17-92AB-5D2F0A93C684}"/>
              </a:ext>
            </a:extLst>
          </p:cNvPr>
          <p:cNvSpPr txBox="1"/>
          <p:nvPr userDrawn="1"/>
        </p:nvSpPr>
        <p:spPr>
          <a:xfrm>
            <a:off x="1337545" y="630051"/>
            <a:ext cx="2310528" cy="646331"/>
          </a:xfrm>
          <a:prstGeom prst="rect">
            <a:avLst/>
          </a:prstGeom>
          <a:noFill/>
        </p:spPr>
        <p:txBody>
          <a:bodyPr wrap="square" rtlCol="0">
            <a:spAutoFit/>
          </a:bodyPr>
          <a:lstStyle/>
          <a:p>
            <a:r>
              <a:rPr lang="fr-FR" sz="3600" b="0" dirty="0">
                <a:solidFill>
                  <a:schemeClr val="bg2"/>
                </a:solidFill>
                <a:effectLst/>
                <a:latin typeface="+mj-lt"/>
              </a:rPr>
              <a:t>Sommaire</a:t>
            </a:r>
          </a:p>
        </p:txBody>
      </p:sp>
      <p:sp>
        <p:nvSpPr>
          <p:cNvPr id="20" name="Rectangle 19">
            <a:extLst>
              <a:ext uri="{FF2B5EF4-FFF2-40B4-BE49-F238E27FC236}">
                <a16:creationId xmlns:a16="http://schemas.microsoft.com/office/drawing/2014/main" id="{0BBD79A4-9D1B-26A7-CD2A-2A9B918EAC26}"/>
              </a:ext>
            </a:extLst>
          </p:cNvPr>
          <p:cNvSpPr/>
          <p:nvPr userDrawn="1"/>
        </p:nvSpPr>
        <p:spPr>
          <a:xfrm>
            <a:off x="377675" y="577043"/>
            <a:ext cx="831460" cy="89523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2"/>
              </a:solidFill>
            </a:endParaRPr>
          </a:p>
        </p:txBody>
      </p:sp>
      <p:sp>
        <p:nvSpPr>
          <p:cNvPr id="21" name="Rectangle 20">
            <a:extLst>
              <a:ext uri="{FF2B5EF4-FFF2-40B4-BE49-F238E27FC236}">
                <a16:creationId xmlns:a16="http://schemas.microsoft.com/office/drawing/2014/main" id="{1B316C8E-FD1A-679E-5199-695D1B305995}"/>
              </a:ext>
            </a:extLst>
          </p:cNvPr>
          <p:cNvSpPr/>
          <p:nvPr userDrawn="1"/>
        </p:nvSpPr>
        <p:spPr>
          <a:xfrm>
            <a:off x="793405" y="198176"/>
            <a:ext cx="1699404" cy="39635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2"/>
              </a:solidFill>
            </a:endParaRPr>
          </a:p>
        </p:txBody>
      </p:sp>
      <p:sp>
        <p:nvSpPr>
          <p:cNvPr id="59" name="Espace réservé du texte 2">
            <a:extLst>
              <a:ext uri="{FF2B5EF4-FFF2-40B4-BE49-F238E27FC236}">
                <a16:creationId xmlns:a16="http://schemas.microsoft.com/office/drawing/2014/main" id="{F0F97106-4429-7D1C-FEBA-2989944C4EDC}"/>
              </a:ext>
            </a:extLst>
          </p:cNvPr>
          <p:cNvSpPr>
            <a:spLocks noGrp="1"/>
          </p:cNvSpPr>
          <p:nvPr>
            <p:ph type="body" sz="quarter" idx="11" hasCustomPrompt="1"/>
          </p:nvPr>
        </p:nvSpPr>
        <p:spPr>
          <a:xfrm>
            <a:off x="2831584" y="1660631"/>
            <a:ext cx="2766180" cy="467692"/>
          </a:xfrm>
        </p:spPr>
        <p:txBody>
          <a:bodyPr/>
          <a:lstStyle>
            <a:lvl1pPr marL="0" indent="0">
              <a:buNone/>
              <a:defRPr b="1" i="0">
                <a:solidFill>
                  <a:schemeClr val="bg2"/>
                </a:solidFill>
                <a:latin typeface="Arial" panose="020B0604020202020204" pitchFamily="34" charset="0"/>
                <a:cs typeface="Arial" panose="020B0604020202020204" pitchFamily="34" charset="0"/>
              </a:defRPr>
            </a:lvl1pPr>
          </a:lstStyle>
          <a:p>
            <a:r>
              <a:rPr lang="fr-FR" sz="2800" b="1" dirty="0">
                <a:solidFill>
                  <a:schemeClr val="bg2"/>
                </a:solidFill>
                <a:effectLst/>
                <a:latin typeface="+mn-lt"/>
              </a:rPr>
              <a:t>Titre chapitre</a:t>
            </a:r>
            <a:endParaRPr lang="fr-FR" sz="2800" dirty="0">
              <a:solidFill>
                <a:schemeClr val="bg2"/>
              </a:solidFill>
              <a:effectLst/>
              <a:latin typeface="+mn-lt"/>
            </a:endParaRPr>
          </a:p>
        </p:txBody>
      </p:sp>
      <p:sp>
        <p:nvSpPr>
          <p:cNvPr id="63" name="Espace réservé du texte 9">
            <a:extLst>
              <a:ext uri="{FF2B5EF4-FFF2-40B4-BE49-F238E27FC236}">
                <a16:creationId xmlns:a16="http://schemas.microsoft.com/office/drawing/2014/main" id="{B766FCAD-23A4-4235-6EA5-CFB5C50CFE26}"/>
              </a:ext>
            </a:extLst>
          </p:cNvPr>
          <p:cNvSpPr>
            <a:spLocks noGrp="1"/>
          </p:cNvSpPr>
          <p:nvPr>
            <p:ph type="body" sz="quarter" idx="14" hasCustomPrompt="1"/>
          </p:nvPr>
        </p:nvSpPr>
        <p:spPr>
          <a:xfrm>
            <a:off x="2831584" y="2190315"/>
            <a:ext cx="3138139" cy="770993"/>
          </a:xfrm>
        </p:spPr>
        <p:txBody>
          <a:bodyPr>
            <a:normAutofit/>
          </a:bodyPr>
          <a:lstStyle>
            <a:lvl1pPr marL="0" indent="0">
              <a:buNone/>
              <a:defRPr sz="1600" b="0" i="0">
                <a:solidFill>
                  <a:schemeClr val="tx2"/>
                </a:solidFill>
                <a:latin typeface="Arial" panose="020B0604020202020204" pitchFamily="34" charset="0"/>
                <a:cs typeface="Arial" panose="020B0604020202020204" pitchFamily="34" charset="0"/>
              </a:defRPr>
            </a:lvl1pPr>
          </a:lstStyle>
          <a:p>
            <a:pPr marL="0" indent="0">
              <a:buFont typeface="Arial" panose="020B0604020202020204" pitchFamily="34" charset="0"/>
              <a:buNone/>
            </a:pPr>
            <a:r>
              <a:rPr lang="fr-FR" sz="1800" dirty="0">
                <a:latin typeface="+mn-lt"/>
              </a:rPr>
              <a:t>1-1. Texte </a:t>
            </a:r>
            <a:r>
              <a:rPr lang="fr-FR" sz="1800" dirty="0" err="1">
                <a:latin typeface="+mn-lt"/>
              </a:rPr>
              <a:t>xxxxxxxxxx</a:t>
            </a:r>
            <a:endParaRPr lang="fr-FR" sz="1800" dirty="0">
              <a:latin typeface="+mn-lt"/>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1800" dirty="0">
                <a:latin typeface="+mn-lt"/>
              </a:rPr>
              <a:t>1-2. Texte </a:t>
            </a:r>
            <a:r>
              <a:rPr lang="fr-FR" sz="1800" dirty="0" err="1">
                <a:latin typeface="+mn-lt"/>
              </a:rPr>
              <a:t>xxxxxxxxxx</a:t>
            </a:r>
            <a:endParaRPr lang="fr-FR" sz="1800" dirty="0">
              <a:latin typeface="+mn-lt"/>
            </a:endParaRPr>
          </a:p>
        </p:txBody>
      </p:sp>
      <p:sp>
        <p:nvSpPr>
          <p:cNvPr id="3" name="ZoneTexte 2">
            <a:extLst>
              <a:ext uri="{FF2B5EF4-FFF2-40B4-BE49-F238E27FC236}">
                <a16:creationId xmlns:a16="http://schemas.microsoft.com/office/drawing/2014/main" id="{449DD6FA-F28D-0F96-6F40-71C2572987F6}"/>
              </a:ext>
            </a:extLst>
          </p:cNvPr>
          <p:cNvSpPr txBox="1"/>
          <p:nvPr userDrawn="1"/>
        </p:nvSpPr>
        <p:spPr>
          <a:xfrm>
            <a:off x="297288" y="6356350"/>
            <a:ext cx="609693" cy="338554"/>
          </a:xfrm>
          <a:prstGeom prst="rect">
            <a:avLst/>
          </a:prstGeom>
          <a:noFill/>
        </p:spPr>
        <p:txBody>
          <a:bodyPr wrap="square" rtlCol="0">
            <a:spAutoFit/>
          </a:bodyPr>
          <a:lstStyle/>
          <a:p>
            <a:pPr algn="l"/>
            <a:fld id="{AE08F245-9CEE-1146-80B8-43EA15F37FBC}" type="slidenum">
              <a:rPr lang="fr-FR" sz="1600" b="0" i="0" smtClean="0">
                <a:solidFill>
                  <a:schemeClr val="tx1">
                    <a:lumMod val="50000"/>
                    <a:lumOff val="50000"/>
                  </a:schemeClr>
                </a:solidFill>
                <a:latin typeface="Arial" panose="020B0604020202020204" pitchFamily="34" charset="0"/>
                <a:cs typeface="Arial" panose="020B0604020202020204" pitchFamily="34" charset="0"/>
              </a:rPr>
              <a:pPr algn="l"/>
              <a:t>‹N°›</a:t>
            </a:fld>
            <a:endParaRPr lang="fr-FR" sz="1600" b="0" i="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4" name="Espace réservé du texte 3">
            <a:extLst>
              <a:ext uri="{FF2B5EF4-FFF2-40B4-BE49-F238E27FC236}">
                <a16:creationId xmlns:a16="http://schemas.microsoft.com/office/drawing/2014/main" id="{E05187A0-DE67-518B-37B2-AADE9AC632CC}"/>
              </a:ext>
            </a:extLst>
          </p:cNvPr>
          <p:cNvSpPr>
            <a:spLocks noGrp="1"/>
          </p:cNvSpPr>
          <p:nvPr>
            <p:ph type="body" sz="quarter" idx="21" hasCustomPrompt="1"/>
          </p:nvPr>
        </p:nvSpPr>
        <p:spPr>
          <a:xfrm>
            <a:off x="1943275" y="1555087"/>
            <a:ext cx="858838" cy="467692"/>
          </a:xfrm>
        </p:spPr>
        <p:txBody>
          <a:bodyPr>
            <a:noAutofit/>
          </a:bodyPr>
          <a:lstStyle>
            <a:lvl1pPr marL="0" indent="0" algn="r">
              <a:buNone/>
              <a:defRPr sz="8000" b="1">
                <a:solidFill>
                  <a:schemeClr val="bg2"/>
                </a:solidFill>
              </a:defRPr>
            </a:lvl1pPr>
            <a:lvl5pPr algn="r">
              <a:defRPr/>
            </a:lvl5pPr>
          </a:lstStyle>
          <a:p>
            <a:pPr lvl="0"/>
            <a:r>
              <a:rPr lang="fr-FR" dirty="0"/>
              <a:t>1</a:t>
            </a:r>
          </a:p>
        </p:txBody>
      </p:sp>
      <p:sp>
        <p:nvSpPr>
          <p:cNvPr id="11" name="Espace réservé du texte 2">
            <a:extLst>
              <a:ext uri="{FF2B5EF4-FFF2-40B4-BE49-F238E27FC236}">
                <a16:creationId xmlns:a16="http://schemas.microsoft.com/office/drawing/2014/main" id="{EBF6E85E-BA0A-11DD-0D40-14AA50A8ED09}"/>
              </a:ext>
            </a:extLst>
          </p:cNvPr>
          <p:cNvSpPr>
            <a:spLocks noGrp="1"/>
          </p:cNvSpPr>
          <p:nvPr>
            <p:ph type="body" sz="quarter" idx="22" hasCustomPrompt="1"/>
          </p:nvPr>
        </p:nvSpPr>
        <p:spPr>
          <a:xfrm>
            <a:off x="2823834" y="3287953"/>
            <a:ext cx="2766180" cy="467692"/>
          </a:xfrm>
        </p:spPr>
        <p:txBody>
          <a:bodyPr/>
          <a:lstStyle>
            <a:lvl1pPr marL="0" indent="0">
              <a:buNone/>
              <a:defRPr b="1" i="0">
                <a:solidFill>
                  <a:schemeClr val="bg2"/>
                </a:solidFill>
                <a:latin typeface="Arial" panose="020B0604020202020204" pitchFamily="34" charset="0"/>
                <a:cs typeface="Arial" panose="020B0604020202020204" pitchFamily="34" charset="0"/>
              </a:defRPr>
            </a:lvl1pPr>
          </a:lstStyle>
          <a:p>
            <a:r>
              <a:rPr lang="fr-FR" sz="2800" b="1" dirty="0">
                <a:solidFill>
                  <a:schemeClr val="bg2"/>
                </a:solidFill>
                <a:effectLst/>
                <a:latin typeface="+mn-lt"/>
              </a:rPr>
              <a:t>Titre chapitre</a:t>
            </a:r>
            <a:endParaRPr lang="fr-FR" sz="2800" dirty="0">
              <a:solidFill>
                <a:schemeClr val="bg2"/>
              </a:solidFill>
              <a:effectLst/>
              <a:latin typeface="+mn-lt"/>
            </a:endParaRPr>
          </a:p>
        </p:txBody>
      </p:sp>
      <p:sp>
        <p:nvSpPr>
          <p:cNvPr id="13" name="Espace réservé du texte 9">
            <a:extLst>
              <a:ext uri="{FF2B5EF4-FFF2-40B4-BE49-F238E27FC236}">
                <a16:creationId xmlns:a16="http://schemas.microsoft.com/office/drawing/2014/main" id="{AEF351B5-C467-2F88-B91F-6C08765558F8}"/>
              </a:ext>
            </a:extLst>
          </p:cNvPr>
          <p:cNvSpPr>
            <a:spLocks noGrp="1"/>
          </p:cNvSpPr>
          <p:nvPr>
            <p:ph type="body" sz="quarter" idx="23" hasCustomPrompt="1"/>
          </p:nvPr>
        </p:nvSpPr>
        <p:spPr>
          <a:xfrm>
            <a:off x="2823834" y="3817637"/>
            <a:ext cx="3138139" cy="770993"/>
          </a:xfrm>
        </p:spPr>
        <p:txBody>
          <a:bodyPr>
            <a:normAutofit/>
          </a:bodyPr>
          <a:lstStyle>
            <a:lvl1pPr marL="0" indent="0">
              <a:buNone/>
              <a:defRPr sz="1600" b="0" i="0">
                <a:solidFill>
                  <a:schemeClr val="tx2"/>
                </a:solidFill>
                <a:latin typeface="Arial" panose="020B0604020202020204" pitchFamily="34" charset="0"/>
                <a:cs typeface="Arial" panose="020B0604020202020204" pitchFamily="34" charset="0"/>
              </a:defRPr>
            </a:lvl1pPr>
          </a:lstStyle>
          <a:p>
            <a:pPr marL="0" indent="0">
              <a:buFont typeface="Arial" panose="020B0604020202020204" pitchFamily="34" charset="0"/>
              <a:buNone/>
            </a:pPr>
            <a:r>
              <a:rPr lang="fr-FR" sz="1800" dirty="0">
                <a:latin typeface="+mn-lt"/>
              </a:rPr>
              <a:t>1-1. Texte </a:t>
            </a:r>
            <a:r>
              <a:rPr lang="fr-FR" sz="1800" dirty="0" err="1">
                <a:latin typeface="+mn-lt"/>
              </a:rPr>
              <a:t>xxxxxxxxxx</a:t>
            </a:r>
            <a:endParaRPr lang="fr-FR" sz="1800" dirty="0">
              <a:latin typeface="+mn-lt"/>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1800" dirty="0">
                <a:latin typeface="+mn-lt"/>
              </a:rPr>
              <a:t>1-2. Texte </a:t>
            </a:r>
            <a:r>
              <a:rPr lang="fr-FR" sz="1800" dirty="0" err="1">
                <a:latin typeface="+mn-lt"/>
              </a:rPr>
              <a:t>xxxxxxxxxx</a:t>
            </a:r>
            <a:endParaRPr lang="fr-FR" sz="1800" dirty="0">
              <a:latin typeface="+mn-lt"/>
            </a:endParaRPr>
          </a:p>
        </p:txBody>
      </p:sp>
      <p:sp>
        <p:nvSpPr>
          <p:cNvPr id="14" name="Espace réservé du texte 3">
            <a:extLst>
              <a:ext uri="{FF2B5EF4-FFF2-40B4-BE49-F238E27FC236}">
                <a16:creationId xmlns:a16="http://schemas.microsoft.com/office/drawing/2014/main" id="{5D8C1423-8E0E-3134-D342-30D7F054B9C0}"/>
              </a:ext>
            </a:extLst>
          </p:cNvPr>
          <p:cNvSpPr>
            <a:spLocks noGrp="1"/>
          </p:cNvSpPr>
          <p:nvPr>
            <p:ph type="body" sz="quarter" idx="24" hasCustomPrompt="1"/>
          </p:nvPr>
        </p:nvSpPr>
        <p:spPr>
          <a:xfrm>
            <a:off x="1935525" y="3182409"/>
            <a:ext cx="858838" cy="467692"/>
          </a:xfrm>
        </p:spPr>
        <p:txBody>
          <a:bodyPr>
            <a:noAutofit/>
          </a:bodyPr>
          <a:lstStyle>
            <a:lvl1pPr marL="0" indent="0" algn="r">
              <a:buNone/>
              <a:defRPr sz="8000" b="1">
                <a:solidFill>
                  <a:schemeClr val="bg2"/>
                </a:solidFill>
              </a:defRPr>
            </a:lvl1pPr>
            <a:lvl5pPr algn="r">
              <a:defRPr/>
            </a:lvl5pPr>
          </a:lstStyle>
          <a:p>
            <a:pPr lvl="0"/>
            <a:r>
              <a:rPr lang="fr-FR" dirty="0"/>
              <a:t>2</a:t>
            </a:r>
          </a:p>
        </p:txBody>
      </p:sp>
      <p:sp>
        <p:nvSpPr>
          <p:cNvPr id="26" name="Espace réservé du texte 2">
            <a:extLst>
              <a:ext uri="{FF2B5EF4-FFF2-40B4-BE49-F238E27FC236}">
                <a16:creationId xmlns:a16="http://schemas.microsoft.com/office/drawing/2014/main" id="{C69C87E9-0725-65F9-89FB-4C43CEAFD3DE}"/>
              </a:ext>
            </a:extLst>
          </p:cNvPr>
          <p:cNvSpPr>
            <a:spLocks noGrp="1"/>
          </p:cNvSpPr>
          <p:nvPr>
            <p:ph type="body" sz="quarter" idx="31" hasCustomPrompt="1"/>
          </p:nvPr>
        </p:nvSpPr>
        <p:spPr>
          <a:xfrm>
            <a:off x="2831584" y="4915275"/>
            <a:ext cx="2766180" cy="467692"/>
          </a:xfrm>
        </p:spPr>
        <p:txBody>
          <a:bodyPr/>
          <a:lstStyle>
            <a:lvl1pPr marL="0" indent="0">
              <a:buNone/>
              <a:defRPr b="1" i="0">
                <a:solidFill>
                  <a:schemeClr val="bg2"/>
                </a:solidFill>
                <a:latin typeface="Arial" panose="020B0604020202020204" pitchFamily="34" charset="0"/>
                <a:cs typeface="Arial" panose="020B0604020202020204" pitchFamily="34" charset="0"/>
              </a:defRPr>
            </a:lvl1pPr>
          </a:lstStyle>
          <a:p>
            <a:r>
              <a:rPr lang="fr-FR" sz="2800" b="1" dirty="0">
                <a:solidFill>
                  <a:schemeClr val="bg2"/>
                </a:solidFill>
                <a:effectLst/>
                <a:latin typeface="+mn-lt"/>
              </a:rPr>
              <a:t>Titre chapitre</a:t>
            </a:r>
            <a:endParaRPr lang="fr-FR" sz="2800" dirty="0">
              <a:solidFill>
                <a:schemeClr val="bg2"/>
              </a:solidFill>
              <a:effectLst/>
              <a:latin typeface="+mn-lt"/>
            </a:endParaRPr>
          </a:p>
        </p:txBody>
      </p:sp>
      <p:sp>
        <p:nvSpPr>
          <p:cNvPr id="27" name="Espace réservé du texte 9">
            <a:extLst>
              <a:ext uri="{FF2B5EF4-FFF2-40B4-BE49-F238E27FC236}">
                <a16:creationId xmlns:a16="http://schemas.microsoft.com/office/drawing/2014/main" id="{12CB8EBC-4CDA-E9F1-8EBA-9E27F0CEB81E}"/>
              </a:ext>
            </a:extLst>
          </p:cNvPr>
          <p:cNvSpPr>
            <a:spLocks noGrp="1"/>
          </p:cNvSpPr>
          <p:nvPr>
            <p:ph type="body" sz="quarter" idx="32" hasCustomPrompt="1"/>
          </p:nvPr>
        </p:nvSpPr>
        <p:spPr>
          <a:xfrm>
            <a:off x="2831584" y="5444959"/>
            <a:ext cx="3138139" cy="770993"/>
          </a:xfrm>
        </p:spPr>
        <p:txBody>
          <a:bodyPr>
            <a:normAutofit/>
          </a:bodyPr>
          <a:lstStyle>
            <a:lvl1pPr marL="0" indent="0">
              <a:buNone/>
              <a:defRPr sz="1600" b="0" i="0">
                <a:solidFill>
                  <a:schemeClr val="tx2"/>
                </a:solidFill>
                <a:latin typeface="Arial" panose="020B0604020202020204" pitchFamily="34" charset="0"/>
                <a:cs typeface="Arial" panose="020B0604020202020204" pitchFamily="34" charset="0"/>
              </a:defRPr>
            </a:lvl1pPr>
          </a:lstStyle>
          <a:p>
            <a:pPr marL="0" indent="0">
              <a:buFont typeface="Arial" panose="020B0604020202020204" pitchFamily="34" charset="0"/>
              <a:buNone/>
            </a:pPr>
            <a:r>
              <a:rPr lang="fr-FR" sz="1800" dirty="0">
                <a:latin typeface="+mn-lt"/>
              </a:rPr>
              <a:t>1-1. Texte </a:t>
            </a:r>
            <a:r>
              <a:rPr lang="fr-FR" sz="1800" dirty="0" err="1">
                <a:latin typeface="+mn-lt"/>
              </a:rPr>
              <a:t>xxxxxxxxxx</a:t>
            </a:r>
            <a:endParaRPr lang="fr-FR" sz="1800" dirty="0">
              <a:latin typeface="+mn-lt"/>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1800" dirty="0">
                <a:latin typeface="+mn-lt"/>
              </a:rPr>
              <a:t>1-2. Texte </a:t>
            </a:r>
            <a:r>
              <a:rPr lang="fr-FR" sz="1800" dirty="0" err="1">
                <a:latin typeface="+mn-lt"/>
              </a:rPr>
              <a:t>xxxxxxxxxx</a:t>
            </a:r>
            <a:endParaRPr lang="fr-FR" sz="1800" dirty="0">
              <a:latin typeface="+mn-lt"/>
            </a:endParaRPr>
          </a:p>
        </p:txBody>
      </p:sp>
      <p:sp>
        <p:nvSpPr>
          <p:cNvPr id="28" name="Espace réservé du texte 3">
            <a:extLst>
              <a:ext uri="{FF2B5EF4-FFF2-40B4-BE49-F238E27FC236}">
                <a16:creationId xmlns:a16="http://schemas.microsoft.com/office/drawing/2014/main" id="{DD8E10F6-21FA-7E71-8211-2E953690293F}"/>
              </a:ext>
            </a:extLst>
          </p:cNvPr>
          <p:cNvSpPr>
            <a:spLocks noGrp="1"/>
          </p:cNvSpPr>
          <p:nvPr>
            <p:ph type="body" sz="quarter" idx="33" hasCustomPrompt="1"/>
          </p:nvPr>
        </p:nvSpPr>
        <p:spPr>
          <a:xfrm>
            <a:off x="1943275" y="4809731"/>
            <a:ext cx="858838" cy="467692"/>
          </a:xfrm>
        </p:spPr>
        <p:txBody>
          <a:bodyPr>
            <a:noAutofit/>
          </a:bodyPr>
          <a:lstStyle>
            <a:lvl1pPr marL="0" indent="0" algn="r">
              <a:buNone/>
              <a:defRPr sz="8000" b="1">
                <a:solidFill>
                  <a:schemeClr val="bg2"/>
                </a:solidFill>
              </a:defRPr>
            </a:lvl1pPr>
            <a:lvl5pPr algn="r">
              <a:defRPr/>
            </a:lvl5pPr>
          </a:lstStyle>
          <a:p>
            <a:pPr lvl="0"/>
            <a:r>
              <a:rPr lang="fr-FR" dirty="0"/>
              <a:t>3</a:t>
            </a:r>
          </a:p>
        </p:txBody>
      </p:sp>
      <p:sp>
        <p:nvSpPr>
          <p:cNvPr id="30" name="Espace réservé du texte 2">
            <a:extLst>
              <a:ext uri="{FF2B5EF4-FFF2-40B4-BE49-F238E27FC236}">
                <a16:creationId xmlns:a16="http://schemas.microsoft.com/office/drawing/2014/main" id="{5693304D-33F7-B762-0AB0-6560FAB63980}"/>
              </a:ext>
            </a:extLst>
          </p:cNvPr>
          <p:cNvSpPr>
            <a:spLocks noGrp="1"/>
          </p:cNvSpPr>
          <p:nvPr>
            <p:ph type="body" sz="quarter" idx="34" hasCustomPrompt="1"/>
          </p:nvPr>
        </p:nvSpPr>
        <p:spPr>
          <a:xfrm>
            <a:off x="7233103" y="1660631"/>
            <a:ext cx="2766180" cy="467692"/>
          </a:xfrm>
        </p:spPr>
        <p:txBody>
          <a:bodyPr/>
          <a:lstStyle>
            <a:lvl1pPr marL="0" indent="0">
              <a:buNone/>
              <a:defRPr b="1" i="0">
                <a:solidFill>
                  <a:schemeClr val="bg2"/>
                </a:solidFill>
                <a:latin typeface="Arial" panose="020B0604020202020204" pitchFamily="34" charset="0"/>
                <a:cs typeface="Arial" panose="020B0604020202020204" pitchFamily="34" charset="0"/>
              </a:defRPr>
            </a:lvl1pPr>
          </a:lstStyle>
          <a:p>
            <a:r>
              <a:rPr lang="fr-FR" sz="2800" b="1" dirty="0">
                <a:solidFill>
                  <a:schemeClr val="bg2"/>
                </a:solidFill>
                <a:effectLst/>
                <a:latin typeface="+mn-lt"/>
              </a:rPr>
              <a:t>Titre chapitre</a:t>
            </a:r>
            <a:endParaRPr lang="fr-FR" sz="2800" dirty="0">
              <a:solidFill>
                <a:schemeClr val="bg2"/>
              </a:solidFill>
              <a:effectLst/>
              <a:latin typeface="+mn-lt"/>
            </a:endParaRPr>
          </a:p>
        </p:txBody>
      </p:sp>
      <p:sp>
        <p:nvSpPr>
          <p:cNvPr id="31" name="Espace réservé du texte 9">
            <a:extLst>
              <a:ext uri="{FF2B5EF4-FFF2-40B4-BE49-F238E27FC236}">
                <a16:creationId xmlns:a16="http://schemas.microsoft.com/office/drawing/2014/main" id="{19416033-1796-67AD-AB7C-EE4DB2279628}"/>
              </a:ext>
            </a:extLst>
          </p:cNvPr>
          <p:cNvSpPr>
            <a:spLocks noGrp="1"/>
          </p:cNvSpPr>
          <p:nvPr>
            <p:ph type="body" sz="quarter" idx="35" hasCustomPrompt="1"/>
          </p:nvPr>
        </p:nvSpPr>
        <p:spPr>
          <a:xfrm>
            <a:off x="7233103" y="2190315"/>
            <a:ext cx="3138139" cy="770993"/>
          </a:xfrm>
        </p:spPr>
        <p:txBody>
          <a:bodyPr>
            <a:normAutofit/>
          </a:bodyPr>
          <a:lstStyle>
            <a:lvl1pPr marL="0" indent="0">
              <a:buNone/>
              <a:defRPr sz="1600" b="0" i="0">
                <a:solidFill>
                  <a:schemeClr val="tx2"/>
                </a:solidFill>
                <a:latin typeface="Arial" panose="020B0604020202020204" pitchFamily="34" charset="0"/>
                <a:cs typeface="Arial" panose="020B0604020202020204" pitchFamily="34" charset="0"/>
              </a:defRPr>
            </a:lvl1pPr>
          </a:lstStyle>
          <a:p>
            <a:pPr marL="0" indent="0">
              <a:buFont typeface="Arial" panose="020B0604020202020204" pitchFamily="34" charset="0"/>
              <a:buNone/>
            </a:pPr>
            <a:r>
              <a:rPr lang="fr-FR" sz="1800" dirty="0">
                <a:latin typeface="+mn-lt"/>
              </a:rPr>
              <a:t>1-1. Texte </a:t>
            </a:r>
            <a:r>
              <a:rPr lang="fr-FR" sz="1800" dirty="0" err="1">
                <a:latin typeface="+mn-lt"/>
              </a:rPr>
              <a:t>xxxxxxxxxx</a:t>
            </a:r>
            <a:endParaRPr lang="fr-FR" sz="1800" dirty="0">
              <a:latin typeface="+mn-lt"/>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1800" dirty="0">
                <a:latin typeface="+mn-lt"/>
              </a:rPr>
              <a:t>1-2. Texte </a:t>
            </a:r>
            <a:r>
              <a:rPr lang="fr-FR" sz="1800" dirty="0" err="1">
                <a:latin typeface="+mn-lt"/>
              </a:rPr>
              <a:t>xxxxxxxxxx</a:t>
            </a:r>
            <a:endParaRPr lang="fr-FR" sz="1800" dirty="0">
              <a:latin typeface="+mn-lt"/>
            </a:endParaRPr>
          </a:p>
        </p:txBody>
      </p:sp>
      <p:sp>
        <p:nvSpPr>
          <p:cNvPr id="32" name="Espace réservé du texte 3">
            <a:extLst>
              <a:ext uri="{FF2B5EF4-FFF2-40B4-BE49-F238E27FC236}">
                <a16:creationId xmlns:a16="http://schemas.microsoft.com/office/drawing/2014/main" id="{FE45E64C-5BA3-AFD5-C435-8E5147DE7861}"/>
              </a:ext>
            </a:extLst>
          </p:cNvPr>
          <p:cNvSpPr>
            <a:spLocks noGrp="1"/>
          </p:cNvSpPr>
          <p:nvPr>
            <p:ph type="body" sz="quarter" idx="36" hasCustomPrompt="1"/>
          </p:nvPr>
        </p:nvSpPr>
        <p:spPr>
          <a:xfrm>
            <a:off x="6344794" y="1555087"/>
            <a:ext cx="858838" cy="467692"/>
          </a:xfrm>
        </p:spPr>
        <p:txBody>
          <a:bodyPr>
            <a:noAutofit/>
          </a:bodyPr>
          <a:lstStyle>
            <a:lvl1pPr marL="0" indent="0" algn="r">
              <a:buNone/>
              <a:defRPr sz="8000" b="1">
                <a:solidFill>
                  <a:schemeClr val="bg2"/>
                </a:solidFill>
              </a:defRPr>
            </a:lvl1pPr>
            <a:lvl5pPr algn="r">
              <a:defRPr/>
            </a:lvl5pPr>
          </a:lstStyle>
          <a:p>
            <a:pPr lvl="0"/>
            <a:r>
              <a:rPr lang="fr-FR" dirty="0"/>
              <a:t>4</a:t>
            </a:r>
          </a:p>
        </p:txBody>
      </p:sp>
      <p:sp>
        <p:nvSpPr>
          <p:cNvPr id="33" name="Espace réservé du texte 2">
            <a:extLst>
              <a:ext uri="{FF2B5EF4-FFF2-40B4-BE49-F238E27FC236}">
                <a16:creationId xmlns:a16="http://schemas.microsoft.com/office/drawing/2014/main" id="{991ED183-009B-F4B9-DE1F-24A631BFDE62}"/>
              </a:ext>
            </a:extLst>
          </p:cNvPr>
          <p:cNvSpPr>
            <a:spLocks noGrp="1"/>
          </p:cNvSpPr>
          <p:nvPr>
            <p:ph type="body" sz="quarter" idx="37" hasCustomPrompt="1"/>
          </p:nvPr>
        </p:nvSpPr>
        <p:spPr>
          <a:xfrm>
            <a:off x="7225353" y="3287953"/>
            <a:ext cx="2766180" cy="467692"/>
          </a:xfrm>
        </p:spPr>
        <p:txBody>
          <a:bodyPr/>
          <a:lstStyle>
            <a:lvl1pPr marL="0" indent="0">
              <a:buNone/>
              <a:defRPr b="1" i="0">
                <a:solidFill>
                  <a:schemeClr val="bg2"/>
                </a:solidFill>
                <a:latin typeface="Arial" panose="020B0604020202020204" pitchFamily="34" charset="0"/>
                <a:cs typeface="Arial" panose="020B0604020202020204" pitchFamily="34" charset="0"/>
              </a:defRPr>
            </a:lvl1pPr>
          </a:lstStyle>
          <a:p>
            <a:r>
              <a:rPr lang="fr-FR" sz="2800" b="1" dirty="0">
                <a:solidFill>
                  <a:schemeClr val="bg2"/>
                </a:solidFill>
                <a:effectLst/>
                <a:latin typeface="+mn-lt"/>
              </a:rPr>
              <a:t>Titre chapitre</a:t>
            </a:r>
            <a:endParaRPr lang="fr-FR" sz="2800" dirty="0">
              <a:solidFill>
                <a:schemeClr val="bg2"/>
              </a:solidFill>
              <a:effectLst/>
              <a:latin typeface="+mn-lt"/>
            </a:endParaRPr>
          </a:p>
        </p:txBody>
      </p:sp>
      <p:sp>
        <p:nvSpPr>
          <p:cNvPr id="34" name="Espace réservé du texte 9">
            <a:extLst>
              <a:ext uri="{FF2B5EF4-FFF2-40B4-BE49-F238E27FC236}">
                <a16:creationId xmlns:a16="http://schemas.microsoft.com/office/drawing/2014/main" id="{B369CF36-40E5-9D35-30E7-FACC6FAC6E9E}"/>
              </a:ext>
            </a:extLst>
          </p:cNvPr>
          <p:cNvSpPr>
            <a:spLocks noGrp="1"/>
          </p:cNvSpPr>
          <p:nvPr>
            <p:ph type="body" sz="quarter" idx="38" hasCustomPrompt="1"/>
          </p:nvPr>
        </p:nvSpPr>
        <p:spPr>
          <a:xfrm>
            <a:off x="7225353" y="3817637"/>
            <a:ext cx="3138139" cy="770993"/>
          </a:xfrm>
        </p:spPr>
        <p:txBody>
          <a:bodyPr>
            <a:normAutofit/>
          </a:bodyPr>
          <a:lstStyle>
            <a:lvl1pPr marL="0" indent="0">
              <a:buNone/>
              <a:defRPr sz="1600" b="0" i="0">
                <a:solidFill>
                  <a:schemeClr val="tx2"/>
                </a:solidFill>
                <a:latin typeface="Arial" panose="020B0604020202020204" pitchFamily="34" charset="0"/>
                <a:cs typeface="Arial" panose="020B0604020202020204" pitchFamily="34" charset="0"/>
              </a:defRPr>
            </a:lvl1pPr>
          </a:lstStyle>
          <a:p>
            <a:pPr marL="0" indent="0">
              <a:buFont typeface="Arial" panose="020B0604020202020204" pitchFamily="34" charset="0"/>
              <a:buNone/>
            </a:pPr>
            <a:r>
              <a:rPr lang="fr-FR" sz="1800" dirty="0">
                <a:latin typeface="+mn-lt"/>
              </a:rPr>
              <a:t>1-1. Texte </a:t>
            </a:r>
            <a:r>
              <a:rPr lang="fr-FR" sz="1800" dirty="0" err="1">
                <a:latin typeface="+mn-lt"/>
              </a:rPr>
              <a:t>xxxxxxxxxx</a:t>
            </a:r>
            <a:endParaRPr lang="fr-FR" sz="1800" dirty="0">
              <a:latin typeface="+mn-lt"/>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1800" dirty="0">
                <a:latin typeface="+mn-lt"/>
              </a:rPr>
              <a:t>1-2. Texte </a:t>
            </a:r>
            <a:r>
              <a:rPr lang="fr-FR" sz="1800" dirty="0" err="1">
                <a:latin typeface="+mn-lt"/>
              </a:rPr>
              <a:t>xxxxxxxxxx</a:t>
            </a:r>
            <a:endParaRPr lang="fr-FR" sz="1800" dirty="0">
              <a:latin typeface="+mn-lt"/>
            </a:endParaRPr>
          </a:p>
        </p:txBody>
      </p:sp>
      <p:sp>
        <p:nvSpPr>
          <p:cNvPr id="35" name="Espace réservé du texte 3">
            <a:extLst>
              <a:ext uri="{FF2B5EF4-FFF2-40B4-BE49-F238E27FC236}">
                <a16:creationId xmlns:a16="http://schemas.microsoft.com/office/drawing/2014/main" id="{C7D10214-34B2-B7E0-E29E-EC17E82373B7}"/>
              </a:ext>
            </a:extLst>
          </p:cNvPr>
          <p:cNvSpPr>
            <a:spLocks noGrp="1"/>
          </p:cNvSpPr>
          <p:nvPr>
            <p:ph type="body" sz="quarter" idx="39" hasCustomPrompt="1"/>
          </p:nvPr>
        </p:nvSpPr>
        <p:spPr>
          <a:xfrm>
            <a:off x="6337044" y="3182409"/>
            <a:ext cx="858838" cy="467692"/>
          </a:xfrm>
        </p:spPr>
        <p:txBody>
          <a:bodyPr>
            <a:noAutofit/>
          </a:bodyPr>
          <a:lstStyle>
            <a:lvl1pPr marL="0" indent="0" algn="r">
              <a:buNone/>
              <a:defRPr sz="8000" b="1">
                <a:solidFill>
                  <a:schemeClr val="bg2"/>
                </a:solidFill>
              </a:defRPr>
            </a:lvl1pPr>
            <a:lvl5pPr algn="r">
              <a:defRPr/>
            </a:lvl5pPr>
          </a:lstStyle>
          <a:p>
            <a:pPr lvl="0"/>
            <a:r>
              <a:rPr lang="fr-FR" dirty="0"/>
              <a:t>5</a:t>
            </a:r>
          </a:p>
        </p:txBody>
      </p:sp>
      <p:sp>
        <p:nvSpPr>
          <p:cNvPr id="36" name="Espace réservé du texte 2">
            <a:extLst>
              <a:ext uri="{FF2B5EF4-FFF2-40B4-BE49-F238E27FC236}">
                <a16:creationId xmlns:a16="http://schemas.microsoft.com/office/drawing/2014/main" id="{EB807876-F690-A6D6-5E2C-EDB60CFB36BF}"/>
              </a:ext>
            </a:extLst>
          </p:cNvPr>
          <p:cNvSpPr>
            <a:spLocks noGrp="1"/>
          </p:cNvSpPr>
          <p:nvPr>
            <p:ph type="body" sz="quarter" idx="40" hasCustomPrompt="1"/>
          </p:nvPr>
        </p:nvSpPr>
        <p:spPr>
          <a:xfrm>
            <a:off x="7233103" y="4915275"/>
            <a:ext cx="2766180" cy="467692"/>
          </a:xfrm>
        </p:spPr>
        <p:txBody>
          <a:bodyPr/>
          <a:lstStyle>
            <a:lvl1pPr marL="0" indent="0">
              <a:buNone/>
              <a:defRPr b="1" i="0">
                <a:solidFill>
                  <a:schemeClr val="bg2"/>
                </a:solidFill>
                <a:latin typeface="Arial" panose="020B0604020202020204" pitchFamily="34" charset="0"/>
                <a:cs typeface="Arial" panose="020B0604020202020204" pitchFamily="34" charset="0"/>
              </a:defRPr>
            </a:lvl1pPr>
          </a:lstStyle>
          <a:p>
            <a:r>
              <a:rPr lang="fr-FR" sz="2800" b="1" dirty="0">
                <a:solidFill>
                  <a:schemeClr val="bg2"/>
                </a:solidFill>
                <a:effectLst/>
                <a:latin typeface="+mn-lt"/>
              </a:rPr>
              <a:t>Titre chapitre</a:t>
            </a:r>
            <a:endParaRPr lang="fr-FR" sz="2800" dirty="0">
              <a:solidFill>
                <a:schemeClr val="bg2"/>
              </a:solidFill>
              <a:effectLst/>
              <a:latin typeface="+mn-lt"/>
            </a:endParaRPr>
          </a:p>
        </p:txBody>
      </p:sp>
      <p:sp>
        <p:nvSpPr>
          <p:cNvPr id="37" name="Espace réservé du texte 9">
            <a:extLst>
              <a:ext uri="{FF2B5EF4-FFF2-40B4-BE49-F238E27FC236}">
                <a16:creationId xmlns:a16="http://schemas.microsoft.com/office/drawing/2014/main" id="{EEA10BE5-D699-C016-0394-3235565E73AE}"/>
              </a:ext>
            </a:extLst>
          </p:cNvPr>
          <p:cNvSpPr>
            <a:spLocks noGrp="1"/>
          </p:cNvSpPr>
          <p:nvPr>
            <p:ph type="body" sz="quarter" idx="41" hasCustomPrompt="1"/>
          </p:nvPr>
        </p:nvSpPr>
        <p:spPr>
          <a:xfrm>
            <a:off x="7233103" y="5444959"/>
            <a:ext cx="3138139" cy="770993"/>
          </a:xfrm>
        </p:spPr>
        <p:txBody>
          <a:bodyPr>
            <a:normAutofit/>
          </a:bodyPr>
          <a:lstStyle>
            <a:lvl1pPr marL="0" indent="0">
              <a:buNone/>
              <a:defRPr sz="1600" b="0" i="0">
                <a:solidFill>
                  <a:schemeClr val="tx2"/>
                </a:solidFill>
                <a:latin typeface="Arial" panose="020B0604020202020204" pitchFamily="34" charset="0"/>
                <a:cs typeface="Arial" panose="020B0604020202020204" pitchFamily="34" charset="0"/>
              </a:defRPr>
            </a:lvl1pPr>
          </a:lstStyle>
          <a:p>
            <a:pPr marL="0" indent="0">
              <a:buFont typeface="Arial" panose="020B0604020202020204" pitchFamily="34" charset="0"/>
              <a:buNone/>
            </a:pPr>
            <a:r>
              <a:rPr lang="fr-FR" sz="1800" dirty="0">
                <a:latin typeface="+mn-lt"/>
              </a:rPr>
              <a:t>1-1. Texte </a:t>
            </a:r>
            <a:r>
              <a:rPr lang="fr-FR" sz="1800" dirty="0" err="1">
                <a:latin typeface="+mn-lt"/>
              </a:rPr>
              <a:t>xxxxxxxxxx</a:t>
            </a:r>
            <a:endParaRPr lang="fr-FR" sz="1800" dirty="0">
              <a:latin typeface="+mn-lt"/>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1800" dirty="0">
                <a:latin typeface="+mn-lt"/>
              </a:rPr>
              <a:t>1-2. Texte </a:t>
            </a:r>
            <a:r>
              <a:rPr lang="fr-FR" sz="1800" dirty="0" err="1">
                <a:latin typeface="+mn-lt"/>
              </a:rPr>
              <a:t>xxxxxxxxxx</a:t>
            </a:r>
            <a:endParaRPr lang="fr-FR" sz="1800" dirty="0">
              <a:latin typeface="+mn-lt"/>
            </a:endParaRPr>
          </a:p>
        </p:txBody>
      </p:sp>
      <p:sp>
        <p:nvSpPr>
          <p:cNvPr id="38" name="Espace réservé du texte 3">
            <a:extLst>
              <a:ext uri="{FF2B5EF4-FFF2-40B4-BE49-F238E27FC236}">
                <a16:creationId xmlns:a16="http://schemas.microsoft.com/office/drawing/2014/main" id="{BBDB043E-F908-443E-95D6-3406AB11889E}"/>
              </a:ext>
            </a:extLst>
          </p:cNvPr>
          <p:cNvSpPr>
            <a:spLocks noGrp="1"/>
          </p:cNvSpPr>
          <p:nvPr>
            <p:ph type="body" sz="quarter" idx="42" hasCustomPrompt="1"/>
          </p:nvPr>
        </p:nvSpPr>
        <p:spPr>
          <a:xfrm>
            <a:off x="6344794" y="4809731"/>
            <a:ext cx="858838" cy="467692"/>
          </a:xfrm>
        </p:spPr>
        <p:txBody>
          <a:bodyPr>
            <a:noAutofit/>
          </a:bodyPr>
          <a:lstStyle>
            <a:lvl1pPr marL="0" indent="0" algn="r">
              <a:buNone/>
              <a:defRPr sz="8000" b="1">
                <a:solidFill>
                  <a:schemeClr val="bg2"/>
                </a:solidFill>
              </a:defRPr>
            </a:lvl1pPr>
            <a:lvl5pPr algn="r">
              <a:defRPr/>
            </a:lvl5pPr>
          </a:lstStyle>
          <a:p>
            <a:pPr lvl="0"/>
            <a:r>
              <a:rPr lang="fr-FR" dirty="0"/>
              <a:t>6</a:t>
            </a:r>
          </a:p>
        </p:txBody>
      </p:sp>
    </p:spTree>
    <p:extLst>
      <p:ext uri="{BB962C8B-B14F-4D97-AF65-F5344CB8AC3E}">
        <p14:creationId xmlns:p14="http://schemas.microsoft.com/office/powerpoint/2010/main" val="1543290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ercalaire 1">
    <p:bg>
      <p:bgPr>
        <a:solidFill>
          <a:srgbClr val="F0F8FE"/>
        </a:solidFill>
        <a:effectLst/>
      </p:bgPr>
    </p:bg>
    <p:spTree>
      <p:nvGrpSpPr>
        <p:cNvPr id="1" name=""/>
        <p:cNvGrpSpPr/>
        <p:nvPr/>
      </p:nvGrpSpPr>
      <p:grpSpPr>
        <a:xfrm>
          <a:off x="0" y="0"/>
          <a:ext cx="0" cy="0"/>
          <a:chOff x="0" y="0"/>
          <a:chExt cx="0" cy="0"/>
        </a:xfrm>
      </p:grpSpPr>
      <p:pic>
        <p:nvPicPr>
          <p:cNvPr id="19" name="Image 18" descr="Une image contenant habits, personne, Visage humain, intérieur&#10;&#10;Description générée automatiquement">
            <a:extLst>
              <a:ext uri="{FF2B5EF4-FFF2-40B4-BE49-F238E27FC236}">
                <a16:creationId xmlns:a16="http://schemas.microsoft.com/office/drawing/2014/main" id="{7D2D35B3-3F01-E587-973A-DEB1FDDC86C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5872779" y="-2663"/>
            <a:ext cx="6312916" cy="5324171"/>
          </a:xfrm>
          <a:prstGeom prst="rect">
            <a:avLst/>
          </a:prstGeom>
        </p:spPr>
      </p:pic>
      <p:sp>
        <p:nvSpPr>
          <p:cNvPr id="9" name="Rectangle 8">
            <a:extLst>
              <a:ext uri="{FF2B5EF4-FFF2-40B4-BE49-F238E27FC236}">
                <a16:creationId xmlns:a16="http://schemas.microsoft.com/office/drawing/2014/main" id="{B82487D1-ACF6-8058-A30A-4BEF6ACE437E}"/>
              </a:ext>
            </a:extLst>
          </p:cNvPr>
          <p:cNvSpPr/>
          <p:nvPr userDrawn="1"/>
        </p:nvSpPr>
        <p:spPr>
          <a:xfrm>
            <a:off x="2941672" y="3237882"/>
            <a:ext cx="5979103" cy="2465876"/>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texte 2">
            <a:extLst>
              <a:ext uri="{FF2B5EF4-FFF2-40B4-BE49-F238E27FC236}">
                <a16:creationId xmlns:a16="http://schemas.microsoft.com/office/drawing/2014/main" id="{9764CCBA-A810-2E34-FE32-E695D21126BC}"/>
              </a:ext>
            </a:extLst>
          </p:cNvPr>
          <p:cNvSpPr>
            <a:spLocks noGrp="1"/>
          </p:cNvSpPr>
          <p:nvPr>
            <p:ph type="body" sz="quarter" idx="13" hasCustomPrompt="1"/>
          </p:nvPr>
        </p:nvSpPr>
        <p:spPr>
          <a:xfrm>
            <a:off x="1562748" y="4615491"/>
            <a:ext cx="4389464" cy="467692"/>
          </a:xfrm>
        </p:spPr>
        <p:txBody>
          <a:bodyPr anchor="b">
            <a:normAutofit/>
          </a:bodyPr>
          <a:lstStyle>
            <a:lvl1pPr marL="0" indent="0">
              <a:buNone/>
              <a:defRPr sz="24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1" name="Espace réservé du texte 10">
            <a:extLst>
              <a:ext uri="{FF2B5EF4-FFF2-40B4-BE49-F238E27FC236}">
                <a16:creationId xmlns:a16="http://schemas.microsoft.com/office/drawing/2014/main" id="{7C55114C-6EC7-0B59-32A4-425DA48C429C}"/>
              </a:ext>
            </a:extLst>
          </p:cNvPr>
          <p:cNvSpPr>
            <a:spLocks noGrp="1"/>
          </p:cNvSpPr>
          <p:nvPr>
            <p:ph type="body" sz="quarter" idx="14" hasCustomPrompt="1"/>
          </p:nvPr>
        </p:nvSpPr>
        <p:spPr>
          <a:xfrm>
            <a:off x="1562748" y="3774857"/>
            <a:ext cx="5807316" cy="817562"/>
          </a:xfrm>
        </p:spPr>
        <p:txBody>
          <a:bodyPr>
            <a:normAutofit/>
          </a:bodyPr>
          <a:lstStyle>
            <a:lvl1pPr marL="0" indent="0">
              <a:buNone/>
              <a:defRPr sz="4000" b="1">
                <a:solidFill>
                  <a:schemeClr val="bg2"/>
                </a:solidFill>
                <a:latin typeface="+mj-l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solidFill>
                  <a:schemeClr val="bg2"/>
                </a:solidFill>
              </a:rPr>
              <a:t>Modifiez le titre</a:t>
            </a:r>
          </a:p>
        </p:txBody>
      </p:sp>
      <p:sp>
        <p:nvSpPr>
          <p:cNvPr id="20" name="Rectangle 19">
            <a:extLst>
              <a:ext uri="{FF2B5EF4-FFF2-40B4-BE49-F238E27FC236}">
                <a16:creationId xmlns:a16="http://schemas.microsoft.com/office/drawing/2014/main" id="{164450E4-A19E-F4A5-4EEE-7ABA3492739E}"/>
              </a:ext>
            </a:extLst>
          </p:cNvPr>
          <p:cNvSpPr/>
          <p:nvPr userDrawn="1"/>
        </p:nvSpPr>
        <p:spPr>
          <a:xfrm>
            <a:off x="10290749" y="0"/>
            <a:ext cx="1901252" cy="1367470"/>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a:extLst>
              <a:ext uri="{FF2B5EF4-FFF2-40B4-BE49-F238E27FC236}">
                <a16:creationId xmlns:a16="http://schemas.microsoft.com/office/drawing/2014/main" id="{BDABD9D1-DFF4-1852-3DF9-767BD77B95C3}"/>
              </a:ext>
            </a:extLst>
          </p:cNvPr>
          <p:cNvSpPr/>
          <p:nvPr userDrawn="1"/>
        </p:nvSpPr>
        <p:spPr>
          <a:xfrm>
            <a:off x="4338475" y="-25735"/>
            <a:ext cx="2823110" cy="3289353"/>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a:extLst>
              <a:ext uri="{FF2B5EF4-FFF2-40B4-BE49-F238E27FC236}">
                <a16:creationId xmlns:a16="http://schemas.microsoft.com/office/drawing/2014/main" id="{3F47FCB2-6AFF-F883-3BC7-334E13B605E1}"/>
              </a:ext>
            </a:extLst>
          </p:cNvPr>
          <p:cNvSpPr/>
          <p:nvPr userDrawn="1"/>
        </p:nvSpPr>
        <p:spPr>
          <a:xfrm>
            <a:off x="580587" y="3133049"/>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5" name="Rectangle 4">
            <a:extLst>
              <a:ext uri="{FF2B5EF4-FFF2-40B4-BE49-F238E27FC236}">
                <a16:creationId xmlns:a16="http://schemas.microsoft.com/office/drawing/2014/main" id="{99FE31B6-53B4-3940-CC31-5C8A708A200D}"/>
              </a:ext>
            </a:extLst>
          </p:cNvPr>
          <p:cNvSpPr/>
          <p:nvPr userDrawn="1"/>
        </p:nvSpPr>
        <p:spPr>
          <a:xfrm>
            <a:off x="844083" y="2829486"/>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3" name="Espace réservé du texte 2">
            <a:extLst>
              <a:ext uri="{FF2B5EF4-FFF2-40B4-BE49-F238E27FC236}">
                <a16:creationId xmlns:a16="http://schemas.microsoft.com/office/drawing/2014/main" id="{30CC7118-372B-7AB6-21E4-B674DB029C3F}"/>
              </a:ext>
            </a:extLst>
          </p:cNvPr>
          <p:cNvSpPr>
            <a:spLocks noGrp="1"/>
          </p:cNvSpPr>
          <p:nvPr>
            <p:ph type="body" sz="quarter" idx="12" hasCustomPrompt="1"/>
          </p:nvPr>
        </p:nvSpPr>
        <p:spPr>
          <a:xfrm>
            <a:off x="730273" y="3061283"/>
            <a:ext cx="68594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1</a:t>
            </a:r>
          </a:p>
        </p:txBody>
      </p:sp>
    </p:spTree>
    <p:extLst>
      <p:ext uri="{BB962C8B-B14F-4D97-AF65-F5344CB8AC3E}">
        <p14:creationId xmlns:p14="http://schemas.microsoft.com/office/powerpoint/2010/main" val="1771757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ercalaire 2">
    <p:bg>
      <p:bgPr>
        <a:solidFill>
          <a:srgbClr val="F0F8FE"/>
        </a:solidFill>
        <a:effectLst/>
      </p:bgPr>
    </p:bg>
    <p:spTree>
      <p:nvGrpSpPr>
        <p:cNvPr id="1" name=""/>
        <p:cNvGrpSpPr/>
        <p:nvPr/>
      </p:nvGrpSpPr>
      <p:grpSpPr>
        <a:xfrm>
          <a:off x="0" y="0"/>
          <a:ext cx="0" cy="0"/>
          <a:chOff x="0" y="0"/>
          <a:chExt cx="0" cy="0"/>
        </a:xfrm>
      </p:grpSpPr>
      <p:pic>
        <p:nvPicPr>
          <p:cNvPr id="11" name="Image 10" descr="Une image contenant habits, personne, intérieur, mur&#10;&#10;Description générée automatiquement">
            <a:extLst>
              <a:ext uri="{FF2B5EF4-FFF2-40B4-BE49-F238E27FC236}">
                <a16:creationId xmlns:a16="http://schemas.microsoft.com/office/drawing/2014/main" id="{BD87B559-64DF-8AD8-8D21-5D5169383C77}"/>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 y="0"/>
            <a:ext cx="4551341" cy="6491094"/>
          </a:xfrm>
          <a:prstGeom prst="rect">
            <a:avLst/>
          </a:prstGeom>
        </p:spPr>
      </p:pic>
      <p:sp>
        <p:nvSpPr>
          <p:cNvPr id="9" name="Rectangle 8">
            <a:extLst>
              <a:ext uri="{FF2B5EF4-FFF2-40B4-BE49-F238E27FC236}">
                <a16:creationId xmlns:a16="http://schemas.microsoft.com/office/drawing/2014/main" id="{C69D65C3-8BBF-03C6-CD0F-4DF829A14F9E}"/>
              </a:ext>
            </a:extLst>
          </p:cNvPr>
          <p:cNvSpPr/>
          <p:nvPr userDrawn="1"/>
        </p:nvSpPr>
        <p:spPr>
          <a:xfrm>
            <a:off x="0" y="4516722"/>
            <a:ext cx="1989910" cy="2079469"/>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Rectangle 1">
            <a:extLst>
              <a:ext uri="{FF2B5EF4-FFF2-40B4-BE49-F238E27FC236}">
                <a16:creationId xmlns:a16="http://schemas.microsoft.com/office/drawing/2014/main" id="{AD3DF499-AD4C-58FD-8167-D2C60FE7B5F1}"/>
              </a:ext>
            </a:extLst>
          </p:cNvPr>
          <p:cNvSpPr/>
          <p:nvPr userDrawn="1"/>
        </p:nvSpPr>
        <p:spPr>
          <a:xfrm>
            <a:off x="3008178" y="0"/>
            <a:ext cx="1678101" cy="1156448"/>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Espace réservé du texte 2">
            <a:extLst>
              <a:ext uri="{FF2B5EF4-FFF2-40B4-BE49-F238E27FC236}">
                <a16:creationId xmlns:a16="http://schemas.microsoft.com/office/drawing/2014/main" id="{0EE77E68-D74F-0517-2B13-19E74274A915}"/>
              </a:ext>
            </a:extLst>
          </p:cNvPr>
          <p:cNvSpPr>
            <a:spLocks noGrp="1"/>
          </p:cNvSpPr>
          <p:nvPr>
            <p:ph type="body" sz="quarter" idx="13" hasCustomPrompt="1"/>
          </p:nvPr>
        </p:nvSpPr>
        <p:spPr>
          <a:xfrm>
            <a:off x="6358085" y="4049030"/>
            <a:ext cx="4389464" cy="467692"/>
          </a:xfrm>
        </p:spPr>
        <p:txBody>
          <a:bodyPr anchor="b">
            <a:normAutofit/>
          </a:bodyPr>
          <a:lstStyle>
            <a:lvl1pPr marL="0" indent="0">
              <a:buNone/>
              <a:defRPr sz="24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7" name="Espace réservé du texte 10">
            <a:extLst>
              <a:ext uri="{FF2B5EF4-FFF2-40B4-BE49-F238E27FC236}">
                <a16:creationId xmlns:a16="http://schemas.microsoft.com/office/drawing/2014/main" id="{866AA552-0CFD-BDC6-9C0B-A2E47891CE0C}"/>
              </a:ext>
            </a:extLst>
          </p:cNvPr>
          <p:cNvSpPr>
            <a:spLocks noGrp="1"/>
          </p:cNvSpPr>
          <p:nvPr>
            <p:ph type="body" sz="quarter" idx="14" hasCustomPrompt="1"/>
          </p:nvPr>
        </p:nvSpPr>
        <p:spPr>
          <a:xfrm>
            <a:off x="6358085" y="3208396"/>
            <a:ext cx="5807316" cy="817562"/>
          </a:xfrm>
        </p:spPr>
        <p:txBody>
          <a:bodyPr>
            <a:normAutofit/>
          </a:bodyPr>
          <a:lstStyle>
            <a:lvl1pPr marL="0" indent="0">
              <a:buNone/>
              <a:defRPr sz="4000" b="1">
                <a:solidFill>
                  <a:schemeClr val="bg2"/>
                </a:solidFill>
                <a:latin typeface="+mj-l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solidFill>
                  <a:schemeClr val="bg2"/>
                </a:solidFill>
              </a:rPr>
              <a:t>Modifiez le titre</a:t>
            </a:r>
          </a:p>
        </p:txBody>
      </p:sp>
      <p:sp>
        <p:nvSpPr>
          <p:cNvPr id="12" name="Rectangle 11">
            <a:extLst>
              <a:ext uri="{FF2B5EF4-FFF2-40B4-BE49-F238E27FC236}">
                <a16:creationId xmlns:a16="http://schemas.microsoft.com/office/drawing/2014/main" id="{39479138-B41C-CE98-232F-556C52711694}"/>
              </a:ext>
            </a:extLst>
          </p:cNvPr>
          <p:cNvSpPr/>
          <p:nvPr userDrawn="1"/>
        </p:nvSpPr>
        <p:spPr>
          <a:xfrm>
            <a:off x="5375924" y="2566588"/>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3" name="Rectangle 12">
            <a:extLst>
              <a:ext uri="{FF2B5EF4-FFF2-40B4-BE49-F238E27FC236}">
                <a16:creationId xmlns:a16="http://schemas.microsoft.com/office/drawing/2014/main" id="{5F82C6D5-8158-8757-C0CC-15AB2233CD1C}"/>
              </a:ext>
            </a:extLst>
          </p:cNvPr>
          <p:cNvSpPr/>
          <p:nvPr userDrawn="1"/>
        </p:nvSpPr>
        <p:spPr>
          <a:xfrm>
            <a:off x="5639420" y="2263025"/>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4" name="Espace réservé du texte 2">
            <a:extLst>
              <a:ext uri="{FF2B5EF4-FFF2-40B4-BE49-F238E27FC236}">
                <a16:creationId xmlns:a16="http://schemas.microsoft.com/office/drawing/2014/main" id="{92DCA8C0-B4CB-FE14-1AB8-AF435E785CA6}"/>
              </a:ext>
            </a:extLst>
          </p:cNvPr>
          <p:cNvSpPr>
            <a:spLocks noGrp="1"/>
          </p:cNvSpPr>
          <p:nvPr>
            <p:ph type="body" sz="quarter" idx="12" hasCustomPrompt="1"/>
          </p:nvPr>
        </p:nvSpPr>
        <p:spPr>
          <a:xfrm>
            <a:off x="5525610" y="2494822"/>
            <a:ext cx="68594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2</a:t>
            </a:r>
          </a:p>
        </p:txBody>
      </p:sp>
    </p:spTree>
    <p:extLst>
      <p:ext uri="{BB962C8B-B14F-4D97-AF65-F5344CB8AC3E}">
        <p14:creationId xmlns:p14="http://schemas.microsoft.com/office/powerpoint/2010/main" val="6071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ercalaire 3">
    <p:bg>
      <p:bgPr>
        <a:solidFill>
          <a:srgbClr val="F0F8FE"/>
        </a:solidFill>
        <a:effectLst/>
      </p:bgPr>
    </p:bg>
    <p:spTree>
      <p:nvGrpSpPr>
        <p:cNvPr id="1" name=""/>
        <p:cNvGrpSpPr/>
        <p:nvPr/>
      </p:nvGrpSpPr>
      <p:grpSpPr>
        <a:xfrm>
          <a:off x="0" y="0"/>
          <a:ext cx="0" cy="0"/>
          <a:chOff x="0" y="0"/>
          <a:chExt cx="0" cy="0"/>
        </a:xfrm>
      </p:grpSpPr>
      <p:pic>
        <p:nvPicPr>
          <p:cNvPr id="11" name="Image 10" descr="Une image contenant Visage humain, personne, habits, mur&#10;&#10;Description générée automatiquement">
            <a:extLst>
              <a:ext uri="{FF2B5EF4-FFF2-40B4-BE49-F238E27FC236}">
                <a16:creationId xmlns:a16="http://schemas.microsoft.com/office/drawing/2014/main" id="{E49CCB76-A66D-DCE2-8AD0-B73210C625A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7262735" y="0"/>
            <a:ext cx="4518967" cy="6246468"/>
          </a:xfrm>
          <a:prstGeom prst="rect">
            <a:avLst/>
          </a:prstGeom>
        </p:spPr>
      </p:pic>
      <p:sp>
        <p:nvSpPr>
          <p:cNvPr id="9" name="Rectangle 8">
            <a:extLst>
              <a:ext uri="{FF2B5EF4-FFF2-40B4-BE49-F238E27FC236}">
                <a16:creationId xmlns:a16="http://schemas.microsoft.com/office/drawing/2014/main" id="{C69D65C3-8BBF-03C6-CD0F-4DF829A14F9E}"/>
              </a:ext>
            </a:extLst>
          </p:cNvPr>
          <p:cNvSpPr/>
          <p:nvPr userDrawn="1"/>
        </p:nvSpPr>
        <p:spPr>
          <a:xfrm>
            <a:off x="7262735" y="1"/>
            <a:ext cx="2655966" cy="1308100"/>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a:extLst>
              <a:ext uri="{FF2B5EF4-FFF2-40B4-BE49-F238E27FC236}">
                <a16:creationId xmlns:a16="http://schemas.microsoft.com/office/drawing/2014/main" id="{820875B7-B244-01B2-C70D-304497C98F7A}"/>
              </a:ext>
            </a:extLst>
          </p:cNvPr>
          <p:cNvSpPr/>
          <p:nvPr userDrawn="1"/>
        </p:nvSpPr>
        <p:spPr>
          <a:xfrm>
            <a:off x="10610492" y="5572664"/>
            <a:ext cx="1469942" cy="1246810"/>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Espace réservé du texte 2">
            <a:extLst>
              <a:ext uri="{FF2B5EF4-FFF2-40B4-BE49-F238E27FC236}">
                <a16:creationId xmlns:a16="http://schemas.microsoft.com/office/drawing/2014/main" id="{CE825E43-69E8-F3D6-F466-75607C16C49A}"/>
              </a:ext>
            </a:extLst>
          </p:cNvPr>
          <p:cNvSpPr>
            <a:spLocks noGrp="1"/>
          </p:cNvSpPr>
          <p:nvPr>
            <p:ph type="body" sz="quarter" idx="13" hasCustomPrompt="1"/>
          </p:nvPr>
        </p:nvSpPr>
        <p:spPr>
          <a:xfrm>
            <a:off x="1562748" y="4615491"/>
            <a:ext cx="4389464" cy="467692"/>
          </a:xfrm>
        </p:spPr>
        <p:txBody>
          <a:bodyPr anchor="b">
            <a:normAutofit/>
          </a:bodyPr>
          <a:lstStyle>
            <a:lvl1pPr marL="0" indent="0">
              <a:buNone/>
              <a:defRPr sz="24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4" name="Espace réservé du texte 10">
            <a:extLst>
              <a:ext uri="{FF2B5EF4-FFF2-40B4-BE49-F238E27FC236}">
                <a16:creationId xmlns:a16="http://schemas.microsoft.com/office/drawing/2014/main" id="{3D6A4F03-9479-7797-DFAB-100AD10D3D9A}"/>
              </a:ext>
            </a:extLst>
          </p:cNvPr>
          <p:cNvSpPr>
            <a:spLocks noGrp="1"/>
          </p:cNvSpPr>
          <p:nvPr>
            <p:ph type="body" sz="quarter" idx="14" hasCustomPrompt="1"/>
          </p:nvPr>
        </p:nvSpPr>
        <p:spPr>
          <a:xfrm>
            <a:off x="1562748" y="3774857"/>
            <a:ext cx="5807316" cy="817562"/>
          </a:xfrm>
        </p:spPr>
        <p:txBody>
          <a:bodyPr>
            <a:normAutofit/>
          </a:bodyPr>
          <a:lstStyle>
            <a:lvl1pPr marL="0" indent="0">
              <a:buNone/>
              <a:defRPr sz="4000" b="1">
                <a:solidFill>
                  <a:schemeClr val="bg2"/>
                </a:solidFill>
                <a:latin typeface="+mj-l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solidFill>
                  <a:schemeClr val="bg2"/>
                </a:solidFill>
              </a:rPr>
              <a:t>Modifiez le titre</a:t>
            </a:r>
          </a:p>
        </p:txBody>
      </p:sp>
      <p:sp>
        <p:nvSpPr>
          <p:cNvPr id="12" name="Rectangle 11">
            <a:extLst>
              <a:ext uri="{FF2B5EF4-FFF2-40B4-BE49-F238E27FC236}">
                <a16:creationId xmlns:a16="http://schemas.microsoft.com/office/drawing/2014/main" id="{CD36B9B2-DE5A-D516-2BB8-CBB60B8BB62F}"/>
              </a:ext>
            </a:extLst>
          </p:cNvPr>
          <p:cNvSpPr/>
          <p:nvPr userDrawn="1"/>
        </p:nvSpPr>
        <p:spPr>
          <a:xfrm>
            <a:off x="580587" y="3133049"/>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3" name="Rectangle 12">
            <a:extLst>
              <a:ext uri="{FF2B5EF4-FFF2-40B4-BE49-F238E27FC236}">
                <a16:creationId xmlns:a16="http://schemas.microsoft.com/office/drawing/2014/main" id="{D06C3543-CE96-845C-9F78-FB9C2289172D}"/>
              </a:ext>
            </a:extLst>
          </p:cNvPr>
          <p:cNvSpPr/>
          <p:nvPr userDrawn="1"/>
        </p:nvSpPr>
        <p:spPr>
          <a:xfrm>
            <a:off x="844083" y="2829486"/>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4" name="Espace réservé du texte 2">
            <a:extLst>
              <a:ext uri="{FF2B5EF4-FFF2-40B4-BE49-F238E27FC236}">
                <a16:creationId xmlns:a16="http://schemas.microsoft.com/office/drawing/2014/main" id="{F52BA35E-B153-3D10-CF15-F11D01900397}"/>
              </a:ext>
            </a:extLst>
          </p:cNvPr>
          <p:cNvSpPr>
            <a:spLocks noGrp="1"/>
          </p:cNvSpPr>
          <p:nvPr>
            <p:ph type="body" sz="quarter" idx="12" hasCustomPrompt="1"/>
          </p:nvPr>
        </p:nvSpPr>
        <p:spPr>
          <a:xfrm>
            <a:off x="730273" y="3061283"/>
            <a:ext cx="68594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3</a:t>
            </a:r>
          </a:p>
        </p:txBody>
      </p:sp>
    </p:spTree>
    <p:extLst>
      <p:ext uri="{BB962C8B-B14F-4D97-AF65-F5344CB8AC3E}">
        <p14:creationId xmlns:p14="http://schemas.microsoft.com/office/powerpoint/2010/main" val="2897160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ercalaire 4">
    <p:bg>
      <p:bgPr>
        <a:solidFill>
          <a:srgbClr val="F0F8FE"/>
        </a:solidFill>
        <a:effectLst/>
      </p:bgPr>
    </p:bg>
    <p:spTree>
      <p:nvGrpSpPr>
        <p:cNvPr id="1" name=""/>
        <p:cNvGrpSpPr/>
        <p:nvPr/>
      </p:nvGrpSpPr>
      <p:grpSpPr>
        <a:xfrm>
          <a:off x="0" y="0"/>
          <a:ext cx="0" cy="0"/>
          <a:chOff x="0" y="0"/>
          <a:chExt cx="0" cy="0"/>
        </a:xfrm>
      </p:grpSpPr>
      <p:pic>
        <p:nvPicPr>
          <p:cNvPr id="11" name="Image 10" descr="Une image contenant Visage humain, habits, personne, homme&#10;&#10;Description générée automatiquement">
            <a:extLst>
              <a:ext uri="{FF2B5EF4-FFF2-40B4-BE49-F238E27FC236}">
                <a16:creationId xmlns:a16="http://schemas.microsoft.com/office/drawing/2014/main" id="{F51C8878-2B1B-48EE-4EB6-737AFD1701CD}"/>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849201"/>
            <a:ext cx="4772257" cy="6008799"/>
          </a:xfrm>
          <a:prstGeom prst="rect">
            <a:avLst/>
          </a:prstGeom>
        </p:spPr>
      </p:pic>
      <p:sp>
        <p:nvSpPr>
          <p:cNvPr id="9" name="Rectangle 8">
            <a:extLst>
              <a:ext uri="{FF2B5EF4-FFF2-40B4-BE49-F238E27FC236}">
                <a16:creationId xmlns:a16="http://schemas.microsoft.com/office/drawing/2014/main" id="{C69D65C3-8BBF-03C6-CD0F-4DF829A14F9E}"/>
              </a:ext>
            </a:extLst>
          </p:cNvPr>
          <p:cNvSpPr/>
          <p:nvPr userDrawn="1"/>
        </p:nvSpPr>
        <p:spPr>
          <a:xfrm>
            <a:off x="3030772" y="4445391"/>
            <a:ext cx="2238052" cy="2412609"/>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Rectangle 9">
            <a:extLst>
              <a:ext uri="{FF2B5EF4-FFF2-40B4-BE49-F238E27FC236}">
                <a16:creationId xmlns:a16="http://schemas.microsoft.com/office/drawing/2014/main" id="{3615C602-FD52-28A0-03D8-43590D474186}"/>
              </a:ext>
            </a:extLst>
          </p:cNvPr>
          <p:cNvSpPr/>
          <p:nvPr userDrawn="1"/>
        </p:nvSpPr>
        <p:spPr>
          <a:xfrm>
            <a:off x="-1" y="269658"/>
            <a:ext cx="1131759" cy="1144485"/>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Espace réservé du texte 2">
            <a:extLst>
              <a:ext uri="{FF2B5EF4-FFF2-40B4-BE49-F238E27FC236}">
                <a16:creationId xmlns:a16="http://schemas.microsoft.com/office/drawing/2014/main" id="{0A45532D-C4DF-0529-718A-E59794AABA43}"/>
              </a:ext>
            </a:extLst>
          </p:cNvPr>
          <p:cNvSpPr>
            <a:spLocks noGrp="1"/>
          </p:cNvSpPr>
          <p:nvPr>
            <p:ph type="body" sz="quarter" idx="13" hasCustomPrompt="1"/>
          </p:nvPr>
        </p:nvSpPr>
        <p:spPr>
          <a:xfrm>
            <a:off x="6384684" y="4526007"/>
            <a:ext cx="4389464" cy="467692"/>
          </a:xfrm>
        </p:spPr>
        <p:txBody>
          <a:bodyPr anchor="b">
            <a:normAutofit/>
          </a:bodyPr>
          <a:lstStyle>
            <a:lvl1pPr marL="0" indent="0">
              <a:buNone/>
              <a:defRPr sz="2400">
                <a:solidFill>
                  <a:schemeClr val="tx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6" name="Espace réservé du texte 10">
            <a:extLst>
              <a:ext uri="{FF2B5EF4-FFF2-40B4-BE49-F238E27FC236}">
                <a16:creationId xmlns:a16="http://schemas.microsoft.com/office/drawing/2014/main" id="{C117E33B-7387-7988-8EE7-5600EEF5595D}"/>
              </a:ext>
            </a:extLst>
          </p:cNvPr>
          <p:cNvSpPr>
            <a:spLocks noGrp="1"/>
          </p:cNvSpPr>
          <p:nvPr>
            <p:ph type="body" sz="quarter" idx="14" hasCustomPrompt="1"/>
          </p:nvPr>
        </p:nvSpPr>
        <p:spPr>
          <a:xfrm>
            <a:off x="6384684" y="3685373"/>
            <a:ext cx="5807316" cy="817562"/>
          </a:xfrm>
        </p:spPr>
        <p:txBody>
          <a:bodyPr>
            <a:normAutofit/>
          </a:bodyPr>
          <a:lstStyle>
            <a:lvl1pPr marL="0" indent="0">
              <a:buNone/>
              <a:defRPr sz="4000" b="1">
                <a:solidFill>
                  <a:schemeClr val="bg2"/>
                </a:solidFill>
                <a:latin typeface="+mj-l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solidFill>
                  <a:schemeClr val="bg2"/>
                </a:solidFill>
              </a:rPr>
              <a:t>Modifiez le titre</a:t>
            </a:r>
          </a:p>
        </p:txBody>
      </p:sp>
      <p:sp>
        <p:nvSpPr>
          <p:cNvPr id="12" name="Rectangle 11">
            <a:extLst>
              <a:ext uri="{FF2B5EF4-FFF2-40B4-BE49-F238E27FC236}">
                <a16:creationId xmlns:a16="http://schemas.microsoft.com/office/drawing/2014/main" id="{EB3243F1-F672-A26D-BAFD-5EC6D0C76F42}"/>
              </a:ext>
            </a:extLst>
          </p:cNvPr>
          <p:cNvSpPr/>
          <p:nvPr userDrawn="1"/>
        </p:nvSpPr>
        <p:spPr>
          <a:xfrm>
            <a:off x="5402523" y="3043565"/>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3" name="Rectangle 12">
            <a:extLst>
              <a:ext uri="{FF2B5EF4-FFF2-40B4-BE49-F238E27FC236}">
                <a16:creationId xmlns:a16="http://schemas.microsoft.com/office/drawing/2014/main" id="{78D50DD8-2E17-8962-F210-80FFCFA57F4E}"/>
              </a:ext>
            </a:extLst>
          </p:cNvPr>
          <p:cNvSpPr/>
          <p:nvPr userDrawn="1"/>
        </p:nvSpPr>
        <p:spPr>
          <a:xfrm>
            <a:off x="5666019" y="2740002"/>
            <a:ext cx="832475" cy="770869"/>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4" name="Espace réservé du texte 2">
            <a:extLst>
              <a:ext uri="{FF2B5EF4-FFF2-40B4-BE49-F238E27FC236}">
                <a16:creationId xmlns:a16="http://schemas.microsoft.com/office/drawing/2014/main" id="{2B774121-7EF7-6B47-9AE3-0BE906904E64}"/>
              </a:ext>
            </a:extLst>
          </p:cNvPr>
          <p:cNvSpPr>
            <a:spLocks noGrp="1"/>
          </p:cNvSpPr>
          <p:nvPr>
            <p:ph type="body" sz="quarter" idx="12" hasCustomPrompt="1"/>
          </p:nvPr>
        </p:nvSpPr>
        <p:spPr>
          <a:xfrm>
            <a:off x="5552209" y="2971799"/>
            <a:ext cx="68594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4</a:t>
            </a:r>
          </a:p>
        </p:txBody>
      </p:sp>
    </p:spTree>
    <p:extLst>
      <p:ext uri="{BB962C8B-B14F-4D97-AF65-F5344CB8AC3E}">
        <p14:creationId xmlns:p14="http://schemas.microsoft.com/office/powerpoint/2010/main" val="3104914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ous intercalaire 1">
    <p:bg>
      <p:bgPr>
        <a:solidFill>
          <a:srgbClr val="FEF5EF"/>
        </a:solidFill>
        <a:effectLst/>
      </p:bgPr>
    </p:bg>
    <p:spTree>
      <p:nvGrpSpPr>
        <p:cNvPr id="1" name=""/>
        <p:cNvGrpSpPr/>
        <p:nvPr/>
      </p:nvGrpSpPr>
      <p:grpSpPr>
        <a:xfrm>
          <a:off x="0" y="0"/>
          <a:ext cx="0" cy="0"/>
          <a:chOff x="0" y="0"/>
          <a:chExt cx="0" cy="0"/>
        </a:xfrm>
      </p:grpSpPr>
      <p:pic>
        <p:nvPicPr>
          <p:cNvPr id="18" name="Image 17" descr="Une image contenant personne, habits, Visage humain, intérieur&#10;&#10;Description générée automatiquement">
            <a:extLst>
              <a:ext uri="{FF2B5EF4-FFF2-40B4-BE49-F238E27FC236}">
                <a16:creationId xmlns:a16="http://schemas.microsoft.com/office/drawing/2014/main" id="{F10F9E56-BFE9-63AB-41CE-535F4780855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419131" y="370589"/>
            <a:ext cx="4940843" cy="3296170"/>
          </a:xfrm>
          <a:prstGeom prst="rect">
            <a:avLst/>
          </a:prstGeom>
        </p:spPr>
      </p:pic>
      <p:sp>
        <p:nvSpPr>
          <p:cNvPr id="9" name="Rectangle 8">
            <a:extLst>
              <a:ext uri="{FF2B5EF4-FFF2-40B4-BE49-F238E27FC236}">
                <a16:creationId xmlns:a16="http://schemas.microsoft.com/office/drawing/2014/main" id="{B82487D1-ACF6-8058-A30A-4BEF6ACE437E}"/>
              </a:ext>
            </a:extLst>
          </p:cNvPr>
          <p:cNvSpPr/>
          <p:nvPr userDrawn="1"/>
        </p:nvSpPr>
        <p:spPr>
          <a:xfrm>
            <a:off x="10087217" y="2787556"/>
            <a:ext cx="2104783" cy="2072338"/>
          </a:xfrm>
          <a:prstGeom prst="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id="{99DC17A2-F1D3-F0CA-0F2C-929699F26511}"/>
              </a:ext>
            </a:extLst>
          </p:cNvPr>
          <p:cNvSpPr/>
          <p:nvPr userDrawn="1"/>
        </p:nvSpPr>
        <p:spPr>
          <a:xfrm>
            <a:off x="6191518" y="0"/>
            <a:ext cx="1356630" cy="2510851"/>
          </a:xfrm>
          <a:prstGeom prst="rect">
            <a:avLst/>
          </a:prstGeom>
          <a:solidFill>
            <a:srgbClr val="FEF5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7B965AC4-A2C0-BC7A-C51A-B9723B98274C}"/>
              </a:ext>
            </a:extLst>
          </p:cNvPr>
          <p:cNvSpPr txBox="1"/>
          <p:nvPr userDrawn="1"/>
        </p:nvSpPr>
        <p:spPr>
          <a:xfrm>
            <a:off x="4178808" y="3968496"/>
            <a:ext cx="184731" cy="369332"/>
          </a:xfrm>
          <a:prstGeom prst="rect">
            <a:avLst/>
          </a:prstGeom>
          <a:noFill/>
        </p:spPr>
        <p:txBody>
          <a:bodyPr wrap="none" rtlCol="0">
            <a:spAutoFit/>
          </a:bodyPr>
          <a:lstStyle/>
          <a:p>
            <a:endParaRPr lang="fr-FR" dirty="0"/>
          </a:p>
        </p:txBody>
      </p:sp>
      <p:sp>
        <p:nvSpPr>
          <p:cNvPr id="15" name="Espace réservé du texte 2">
            <a:extLst>
              <a:ext uri="{FF2B5EF4-FFF2-40B4-BE49-F238E27FC236}">
                <a16:creationId xmlns:a16="http://schemas.microsoft.com/office/drawing/2014/main" id="{EB7C17D5-9908-7504-4D82-39333725CB80}"/>
              </a:ext>
            </a:extLst>
          </p:cNvPr>
          <p:cNvSpPr>
            <a:spLocks noGrp="1"/>
          </p:cNvSpPr>
          <p:nvPr>
            <p:ph type="body" sz="quarter" idx="13" hasCustomPrompt="1"/>
          </p:nvPr>
        </p:nvSpPr>
        <p:spPr>
          <a:xfrm>
            <a:off x="2220312" y="4631362"/>
            <a:ext cx="4389464" cy="467692"/>
          </a:xfrm>
        </p:spPr>
        <p:txBody>
          <a:bodyPr anchor="b">
            <a:normAutofit/>
          </a:bodyPr>
          <a:lstStyle>
            <a:lvl1pPr marL="0" indent="0">
              <a:buNone/>
              <a:defRPr sz="2400">
                <a:solidFill>
                  <a:schemeClr val="bg2"/>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Modifiez le sous-titre</a:t>
            </a:r>
          </a:p>
        </p:txBody>
      </p:sp>
      <p:sp>
        <p:nvSpPr>
          <p:cNvPr id="17" name="Rectangle 16">
            <a:extLst>
              <a:ext uri="{FF2B5EF4-FFF2-40B4-BE49-F238E27FC236}">
                <a16:creationId xmlns:a16="http://schemas.microsoft.com/office/drawing/2014/main" id="{A34FFA3B-A3E2-CD5B-9F33-27A7E2C6DE03}"/>
              </a:ext>
            </a:extLst>
          </p:cNvPr>
          <p:cNvSpPr/>
          <p:nvPr userDrawn="1"/>
        </p:nvSpPr>
        <p:spPr>
          <a:xfrm>
            <a:off x="580587" y="3133049"/>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19" name="Rectangle 18">
            <a:extLst>
              <a:ext uri="{FF2B5EF4-FFF2-40B4-BE49-F238E27FC236}">
                <a16:creationId xmlns:a16="http://schemas.microsoft.com/office/drawing/2014/main" id="{2AD961B9-D067-9A2B-D449-FCFB4ABC2E52}"/>
              </a:ext>
            </a:extLst>
          </p:cNvPr>
          <p:cNvSpPr/>
          <p:nvPr userDrawn="1"/>
        </p:nvSpPr>
        <p:spPr>
          <a:xfrm>
            <a:off x="844083" y="2829486"/>
            <a:ext cx="1376229" cy="770869"/>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noFill/>
            </a:endParaRPr>
          </a:p>
        </p:txBody>
      </p:sp>
      <p:sp>
        <p:nvSpPr>
          <p:cNvPr id="20" name="Espace réservé du texte 2">
            <a:extLst>
              <a:ext uri="{FF2B5EF4-FFF2-40B4-BE49-F238E27FC236}">
                <a16:creationId xmlns:a16="http://schemas.microsoft.com/office/drawing/2014/main" id="{92682CF2-C6A9-AD72-6B69-68D1A0271952}"/>
              </a:ext>
            </a:extLst>
          </p:cNvPr>
          <p:cNvSpPr>
            <a:spLocks noGrp="1"/>
          </p:cNvSpPr>
          <p:nvPr>
            <p:ph type="body" sz="quarter" idx="12" hasCustomPrompt="1"/>
          </p:nvPr>
        </p:nvSpPr>
        <p:spPr>
          <a:xfrm>
            <a:off x="671695" y="3061283"/>
            <a:ext cx="1610592" cy="914400"/>
          </a:xfrm>
        </p:spPr>
        <p:txBody>
          <a:bodyPr anchor="b">
            <a:noAutofit/>
          </a:bodyPr>
          <a:lstStyle>
            <a:lvl1pPr marL="0" indent="0">
              <a:buNone/>
              <a:defRPr sz="6000" b="1">
                <a:solidFill>
                  <a:schemeClr val="bg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1.1</a:t>
            </a:r>
          </a:p>
        </p:txBody>
      </p:sp>
      <p:sp>
        <p:nvSpPr>
          <p:cNvPr id="21" name="Titre 16">
            <a:extLst>
              <a:ext uri="{FF2B5EF4-FFF2-40B4-BE49-F238E27FC236}">
                <a16:creationId xmlns:a16="http://schemas.microsoft.com/office/drawing/2014/main" id="{143B0521-0324-FC0E-B275-2350121C82F6}"/>
              </a:ext>
            </a:extLst>
          </p:cNvPr>
          <p:cNvSpPr>
            <a:spLocks noGrp="1"/>
          </p:cNvSpPr>
          <p:nvPr>
            <p:ph type="title" hasCustomPrompt="1"/>
          </p:nvPr>
        </p:nvSpPr>
        <p:spPr>
          <a:xfrm>
            <a:off x="2220312" y="3783598"/>
            <a:ext cx="6398550" cy="847764"/>
          </a:xfrm>
          <a:prstGeom prst="rect">
            <a:avLst/>
          </a:prstGeom>
        </p:spPr>
        <p:txBody>
          <a:bodyPr anchor="t">
            <a:normAutofit/>
          </a:bodyPr>
          <a:lstStyle>
            <a:lvl1pPr>
              <a:defRPr sz="3600" b="0" i="0">
                <a:solidFill>
                  <a:schemeClr val="tx2"/>
                </a:solidFill>
                <a:latin typeface="Arial" panose="020B0604020202020204" pitchFamily="34" charset="0"/>
                <a:cs typeface="Arial" panose="020B0604020202020204" pitchFamily="34" charset="0"/>
              </a:defRPr>
            </a:lvl1pPr>
          </a:lstStyle>
          <a:p>
            <a:r>
              <a:rPr lang="fr-FR" sz="4000" dirty="0"/>
              <a:t>Modifiez le titre</a:t>
            </a:r>
          </a:p>
        </p:txBody>
      </p:sp>
    </p:spTree>
    <p:extLst>
      <p:ext uri="{BB962C8B-B14F-4D97-AF65-F5344CB8AC3E}">
        <p14:creationId xmlns:p14="http://schemas.microsoft.com/office/powerpoint/2010/main" val="3846147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5A6AB05F-7E8C-F893-6C5F-28A60A7B08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0C3FAC0-89BD-6105-C1BD-7D0C79095B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B9585B9B-43E8-0F53-2EF2-83D00B9836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E08F245-9CEE-1146-80B8-43EA15F37FBC}" type="slidenum">
              <a:rPr lang="fr-FR" smtClean="0"/>
              <a:t>‹N°›</a:t>
            </a:fld>
            <a:endParaRPr lang="fr-FR"/>
          </a:p>
        </p:txBody>
      </p:sp>
      <p:sp>
        <p:nvSpPr>
          <p:cNvPr id="7" name="Espace réservé du titre 6">
            <a:extLst>
              <a:ext uri="{FF2B5EF4-FFF2-40B4-BE49-F238E27FC236}">
                <a16:creationId xmlns:a16="http://schemas.microsoft.com/office/drawing/2014/main" id="{64E745FD-DC9A-8DFD-AC9B-5DD48DDD45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Tree>
    <p:extLst>
      <p:ext uri="{BB962C8B-B14F-4D97-AF65-F5344CB8AC3E}">
        <p14:creationId xmlns:p14="http://schemas.microsoft.com/office/powerpoint/2010/main" val="224683330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75" r:id="rId3"/>
    <p:sldLayoutId id="2147483684" r:id="rId4"/>
    <p:sldLayoutId id="2147483650" r:id="rId5"/>
    <p:sldLayoutId id="2147483652" r:id="rId6"/>
    <p:sldLayoutId id="2147483663" r:id="rId7"/>
    <p:sldLayoutId id="2147483665" r:id="rId8"/>
    <p:sldLayoutId id="2147483666" r:id="rId9"/>
    <p:sldLayoutId id="2147483667" r:id="rId10"/>
    <p:sldLayoutId id="2147483668" r:id="rId11"/>
    <p:sldLayoutId id="2147483669" r:id="rId12"/>
    <p:sldLayoutId id="2147483653" r:id="rId13"/>
    <p:sldLayoutId id="2147483683" r:id="rId14"/>
    <p:sldLayoutId id="2147483686" r:id="rId15"/>
    <p:sldLayoutId id="2147483687" r:id="rId16"/>
    <p:sldLayoutId id="2147483688" r:id="rId17"/>
    <p:sldLayoutId id="2147483689" r:id="rId18"/>
    <p:sldLayoutId id="2147483690" r:id="rId19"/>
    <p:sldLayoutId id="2147483691" r:id="rId20"/>
    <p:sldLayoutId id="2147483692" r:id="rId2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slideLayout" Target="../slideLayouts/slideLayout13.xm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 Id="rId9" Type="http://schemas.openxmlformats.org/officeDocument/2006/relationships/image" Target="../media/image20.svg"/></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32.svg"/><Relationship Id="rId18" Type="http://schemas.openxmlformats.org/officeDocument/2006/relationships/image" Target="../media/image37.png"/><Relationship Id="rId3" Type="http://schemas.openxmlformats.org/officeDocument/2006/relationships/image" Target="../media/image22.svg"/><Relationship Id="rId21" Type="http://schemas.openxmlformats.org/officeDocument/2006/relationships/image" Target="../media/image40.svg"/><Relationship Id="rId7" Type="http://schemas.openxmlformats.org/officeDocument/2006/relationships/image" Target="../media/image26.svg"/><Relationship Id="rId12" Type="http://schemas.openxmlformats.org/officeDocument/2006/relationships/image" Target="../media/image31.png"/><Relationship Id="rId17" Type="http://schemas.openxmlformats.org/officeDocument/2006/relationships/image" Target="../media/image36.svg"/><Relationship Id="rId25" Type="http://schemas.openxmlformats.org/officeDocument/2006/relationships/image" Target="../media/image44.svg"/><Relationship Id="rId2" Type="http://schemas.openxmlformats.org/officeDocument/2006/relationships/image" Target="../media/image21.png"/><Relationship Id="rId16" Type="http://schemas.openxmlformats.org/officeDocument/2006/relationships/image" Target="../media/image35.png"/><Relationship Id="rId20" Type="http://schemas.openxmlformats.org/officeDocument/2006/relationships/image" Target="../media/image39.png"/><Relationship Id="rId1" Type="http://schemas.openxmlformats.org/officeDocument/2006/relationships/slideLayout" Target="../slideLayouts/slideLayout13.xml"/><Relationship Id="rId6" Type="http://schemas.openxmlformats.org/officeDocument/2006/relationships/image" Target="../media/image25.png"/><Relationship Id="rId11" Type="http://schemas.openxmlformats.org/officeDocument/2006/relationships/image" Target="../media/image30.svg"/><Relationship Id="rId24" Type="http://schemas.openxmlformats.org/officeDocument/2006/relationships/image" Target="../media/image43.png"/><Relationship Id="rId5" Type="http://schemas.openxmlformats.org/officeDocument/2006/relationships/image" Target="../media/image24.svg"/><Relationship Id="rId15" Type="http://schemas.openxmlformats.org/officeDocument/2006/relationships/image" Target="../media/image34.svg"/><Relationship Id="rId23" Type="http://schemas.openxmlformats.org/officeDocument/2006/relationships/image" Target="../media/image42.svg"/><Relationship Id="rId10" Type="http://schemas.openxmlformats.org/officeDocument/2006/relationships/image" Target="../media/image29.png"/><Relationship Id="rId19" Type="http://schemas.openxmlformats.org/officeDocument/2006/relationships/image" Target="../media/image38.svg"/><Relationship Id="rId4" Type="http://schemas.openxmlformats.org/officeDocument/2006/relationships/image" Target="../media/image23.png"/><Relationship Id="rId9" Type="http://schemas.openxmlformats.org/officeDocument/2006/relationships/image" Target="../media/image28.svg"/><Relationship Id="rId14" Type="http://schemas.openxmlformats.org/officeDocument/2006/relationships/image" Target="../media/image33.png"/><Relationship Id="rId22" Type="http://schemas.openxmlformats.org/officeDocument/2006/relationships/image" Target="../media/image4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image" Target="../media/image51.png"/><Relationship Id="rId13" Type="http://schemas.openxmlformats.org/officeDocument/2006/relationships/image" Target="../media/image56.svg"/><Relationship Id="rId3" Type="http://schemas.openxmlformats.org/officeDocument/2006/relationships/image" Target="../media/image46.svg"/><Relationship Id="rId7" Type="http://schemas.openxmlformats.org/officeDocument/2006/relationships/image" Target="../media/image50.svg"/><Relationship Id="rId12" Type="http://schemas.openxmlformats.org/officeDocument/2006/relationships/image" Target="../media/image55.png"/><Relationship Id="rId2" Type="http://schemas.openxmlformats.org/officeDocument/2006/relationships/image" Target="../media/image45.png"/><Relationship Id="rId1" Type="http://schemas.openxmlformats.org/officeDocument/2006/relationships/slideLayout" Target="../slideLayouts/slideLayout13.xml"/><Relationship Id="rId6" Type="http://schemas.openxmlformats.org/officeDocument/2006/relationships/image" Target="../media/image49.png"/><Relationship Id="rId11" Type="http://schemas.openxmlformats.org/officeDocument/2006/relationships/image" Target="../media/image54.svg"/><Relationship Id="rId5" Type="http://schemas.openxmlformats.org/officeDocument/2006/relationships/image" Target="../media/image48.svg"/><Relationship Id="rId10" Type="http://schemas.openxmlformats.org/officeDocument/2006/relationships/image" Target="../media/image53.png"/><Relationship Id="rId4" Type="http://schemas.openxmlformats.org/officeDocument/2006/relationships/image" Target="../media/image47.png"/><Relationship Id="rId9" Type="http://schemas.openxmlformats.org/officeDocument/2006/relationships/image" Target="../media/image52.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94C28A-B023-0684-625E-266EC6A15081}"/>
              </a:ext>
            </a:extLst>
          </p:cNvPr>
          <p:cNvSpPr>
            <a:spLocks noGrp="1"/>
          </p:cNvSpPr>
          <p:nvPr>
            <p:ph type="ctrTitle"/>
          </p:nvPr>
        </p:nvSpPr>
        <p:spPr/>
        <p:txBody>
          <a:bodyPr/>
          <a:lstStyle/>
          <a:p>
            <a:endParaRPr lang="fr-FR" dirty="0"/>
          </a:p>
        </p:txBody>
      </p:sp>
      <p:sp>
        <p:nvSpPr>
          <p:cNvPr id="3" name="Espace réservé du texte 2">
            <a:extLst>
              <a:ext uri="{FF2B5EF4-FFF2-40B4-BE49-F238E27FC236}">
                <a16:creationId xmlns:a16="http://schemas.microsoft.com/office/drawing/2014/main" id="{C9969A39-A7C3-3881-B593-EBB1C9300B63}"/>
              </a:ext>
            </a:extLst>
          </p:cNvPr>
          <p:cNvSpPr>
            <a:spLocks noGrp="1"/>
          </p:cNvSpPr>
          <p:nvPr>
            <p:ph type="body" sz="quarter" idx="10"/>
          </p:nvPr>
        </p:nvSpPr>
        <p:spPr/>
        <p:txBody>
          <a:bodyPr>
            <a:normAutofit lnSpcReduction="10000"/>
          </a:bodyPr>
          <a:lstStyle/>
          <a:p>
            <a:endParaRPr lang="fr-FR"/>
          </a:p>
        </p:txBody>
      </p:sp>
      <p:sp>
        <p:nvSpPr>
          <p:cNvPr id="4" name="Zone de texte 3">
            <a:extLst>
              <a:ext uri="{FF2B5EF4-FFF2-40B4-BE49-F238E27FC236}">
                <a16:creationId xmlns:a16="http://schemas.microsoft.com/office/drawing/2014/main" id="{B6FA127B-FFD3-0F86-DAF2-44E67AFB54ED}"/>
              </a:ext>
            </a:extLst>
          </p:cNvPr>
          <p:cNvSpPr txBox="1"/>
          <p:nvPr/>
        </p:nvSpPr>
        <p:spPr>
          <a:xfrm>
            <a:off x="8997505" y="5108840"/>
            <a:ext cx="2828925" cy="1273672"/>
          </a:xfrm>
          <a:prstGeom prst="rect">
            <a:avLst/>
          </a:prstGeom>
          <a:noFill/>
          <a:ln w="6350">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fr-FR" sz="1000" i="1" dirty="0">
                <a:solidFill>
                  <a:srgbClr val="808080"/>
                </a:solidFill>
                <a:effectLst/>
                <a:latin typeface="+mj-lt"/>
                <a:ea typeface="Times New Roman" panose="02020603050405020304" pitchFamily="18" charset="0"/>
              </a:rPr>
              <a:t>IMPORTANT : Ce support pédagogique est remis à l’agent territorial dans le cadre de la formation suivie. Dans le respect de la réglementation en matière de propriété intellectuelle, ce support ne peut faire l’objet d’une reproduction (numérique ou papier) ou d’une diffusion en dehors de ce cadre strictement individuel.</a:t>
            </a:r>
            <a:endParaRPr lang="fr-FR" sz="1200" i="1" dirty="0">
              <a:effectLst/>
              <a:latin typeface="+mj-lt"/>
              <a:ea typeface="Times New Roman" panose="02020603050405020304" pitchFamily="18" charset="0"/>
            </a:endParaRPr>
          </a:p>
        </p:txBody>
      </p:sp>
    </p:spTree>
    <p:extLst>
      <p:ext uri="{BB962C8B-B14F-4D97-AF65-F5344CB8AC3E}">
        <p14:creationId xmlns:p14="http://schemas.microsoft.com/office/powerpoint/2010/main" val="2240062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94AE4FBB-A4BF-8B84-58AF-37C1C74134B2}"/>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CAF74860-DE48-70BC-0734-83899966F131}"/>
              </a:ext>
            </a:extLst>
          </p:cNvPr>
          <p:cNvSpPr>
            <a:spLocks noGrp="1"/>
          </p:cNvSpPr>
          <p:nvPr>
            <p:ph type="body" sz="quarter" idx="12"/>
          </p:nvPr>
        </p:nvSpPr>
        <p:spPr/>
        <p:txBody>
          <a:bodyPr/>
          <a:lstStyle/>
          <a:p>
            <a:endParaRPr lang="fr-FR"/>
          </a:p>
        </p:txBody>
      </p:sp>
      <p:sp>
        <p:nvSpPr>
          <p:cNvPr id="4" name="Titre 3">
            <a:extLst>
              <a:ext uri="{FF2B5EF4-FFF2-40B4-BE49-F238E27FC236}">
                <a16:creationId xmlns:a16="http://schemas.microsoft.com/office/drawing/2014/main" id="{9D340703-746B-9818-9C3E-0136FC7C5D46}"/>
              </a:ext>
            </a:extLst>
          </p:cNvPr>
          <p:cNvSpPr>
            <a:spLocks noGrp="1"/>
          </p:cNvSpPr>
          <p:nvPr>
            <p:ph type="title"/>
          </p:nvPr>
        </p:nvSpPr>
        <p:spPr/>
        <p:txBody>
          <a:bodyPr/>
          <a:lstStyle/>
          <a:p>
            <a:endParaRPr lang="fr-FR"/>
          </a:p>
        </p:txBody>
      </p:sp>
    </p:spTree>
    <p:extLst>
      <p:ext uri="{BB962C8B-B14F-4D97-AF65-F5344CB8AC3E}">
        <p14:creationId xmlns:p14="http://schemas.microsoft.com/office/powerpoint/2010/main" val="1609091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BAD3736F-D1B5-2870-4D93-537EC84AB387}"/>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71469EE3-9A02-7B58-F77F-4473DF3E681E}"/>
              </a:ext>
            </a:extLst>
          </p:cNvPr>
          <p:cNvSpPr>
            <a:spLocks noGrp="1"/>
          </p:cNvSpPr>
          <p:nvPr>
            <p:ph type="body" sz="quarter" idx="12"/>
          </p:nvPr>
        </p:nvSpPr>
        <p:spPr/>
        <p:txBody>
          <a:bodyPr/>
          <a:lstStyle/>
          <a:p>
            <a:endParaRPr lang="fr-FR"/>
          </a:p>
        </p:txBody>
      </p:sp>
      <p:sp>
        <p:nvSpPr>
          <p:cNvPr id="4" name="Titre 3">
            <a:extLst>
              <a:ext uri="{FF2B5EF4-FFF2-40B4-BE49-F238E27FC236}">
                <a16:creationId xmlns:a16="http://schemas.microsoft.com/office/drawing/2014/main" id="{A1D7DB0E-FFD4-D3D9-0241-0CB246ED7F81}"/>
              </a:ext>
            </a:extLst>
          </p:cNvPr>
          <p:cNvSpPr>
            <a:spLocks noGrp="1"/>
          </p:cNvSpPr>
          <p:nvPr>
            <p:ph type="title"/>
          </p:nvPr>
        </p:nvSpPr>
        <p:spPr/>
        <p:txBody>
          <a:bodyPr/>
          <a:lstStyle/>
          <a:p>
            <a:endParaRPr lang="fr-FR"/>
          </a:p>
        </p:txBody>
      </p:sp>
    </p:spTree>
    <p:extLst>
      <p:ext uri="{BB962C8B-B14F-4D97-AF65-F5344CB8AC3E}">
        <p14:creationId xmlns:p14="http://schemas.microsoft.com/office/powerpoint/2010/main" val="201274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81ABC61C-BC89-F366-8101-698F136C8C45}"/>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6394DAE2-D831-CF9E-FC3A-271D48D1CC69}"/>
              </a:ext>
            </a:extLst>
          </p:cNvPr>
          <p:cNvSpPr>
            <a:spLocks noGrp="1"/>
          </p:cNvSpPr>
          <p:nvPr>
            <p:ph type="body" sz="quarter" idx="12"/>
          </p:nvPr>
        </p:nvSpPr>
        <p:spPr/>
        <p:txBody>
          <a:bodyPr/>
          <a:lstStyle/>
          <a:p>
            <a:endParaRPr lang="fr-FR"/>
          </a:p>
        </p:txBody>
      </p:sp>
      <p:sp>
        <p:nvSpPr>
          <p:cNvPr id="4" name="Titre 3">
            <a:extLst>
              <a:ext uri="{FF2B5EF4-FFF2-40B4-BE49-F238E27FC236}">
                <a16:creationId xmlns:a16="http://schemas.microsoft.com/office/drawing/2014/main" id="{53E8E904-AD23-2D7C-FF2F-92DC70B7052E}"/>
              </a:ext>
            </a:extLst>
          </p:cNvPr>
          <p:cNvSpPr>
            <a:spLocks noGrp="1"/>
          </p:cNvSpPr>
          <p:nvPr>
            <p:ph type="title"/>
          </p:nvPr>
        </p:nvSpPr>
        <p:spPr/>
        <p:txBody>
          <a:bodyPr/>
          <a:lstStyle/>
          <a:p>
            <a:endParaRPr lang="fr-FR"/>
          </a:p>
        </p:txBody>
      </p:sp>
    </p:spTree>
    <p:extLst>
      <p:ext uri="{BB962C8B-B14F-4D97-AF65-F5344CB8AC3E}">
        <p14:creationId xmlns:p14="http://schemas.microsoft.com/office/powerpoint/2010/main" val="4059400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F8586DB8-1062-41B0-DE14-843EC35E82DE}"/>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64AD5A7E-DE95-61DC-254D-03DE9A26C97B}"/>
              </a:ext>
            </a:extLst>
          </p:cNvPr>
          <p:cNvSpPr>
            <a:spLocks noGrp="1"/>
          </p:cNvSpPr>
          <p:nvPr>
            <p:ph type="body" sz="quarter" idx="14"/>
          </p:nvPr>
        </p:nvSpPr>
        <p:spPr/>
        <p:txBody>
          <a:bodyPr/>
          <a:lstStyle/>
          <a:p>
            <a:endParaRPr lang="fr-FR"/>
          </a:p>
        </p:txBody>
      </p:sp>
      <p:sp>
        <p:nvSpPr>
          <p:cNvPr id="4" name="Espace réservé du texte 3">
            <a:extLst>
              <a:ext uri="{FF2B5EF4-FFF2-40B4-BE49-F238E27FC236}">
                <a16:creationId xmlns:a16="http://schemas.microsoft.com/office/drawing/2014/main" id="{D59C690A-351F-DC19-6627-33568E4D1685}"/>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7D11A7A5-225A-74C0-2C42-36420329D8CD}"/>
              </a:ext>
            </a:extLst>
          </p:cNvPr>
          <p:cNvSpPr>
            <a:spLocks noGrp="1"/>
          </p:cNvSpPr>
          <p:nvPr>
            <p:ph type="body" sz="quarter" idx="16"/>
          </p:nvPr>
        </p:nvSpPr>
        <p:spPr/>
        <p:txBody>
          <a:bodyPr/>
          <a:lstStyle/>
          <a:p>
            <a:endParaRPr lang="fr-FR"/>
          </a:p>
        </p:txBody>
      </p:sp>
    </p:spTree>
    <p:extLst>
      <p:ext uri="{BB962C8B-B14F-4D97-AF65-F5344CB8AC3E}">
        <p14:creationId xmlns:p14="http://schemas.microsoft.com/office/powerpoint/2010/main" val="2041054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C957905-5854-92A6-C6B4-E084A9A110A8}"/>
              </a:ext>
            </a:extLst>
          </p:cNvPr>
          <p:cNvSpPr>
            <a:spLocks noGrp="1"/>
          </p:cNvSpPr>
          <p:nvPr>
            <p:ph type="body" sz="half" idx="2"/>
          </p:nvPr>
        </p:nvSpPr>
        <p:spPr/>
        <p:txBody>
          <a:bodyPr/>
          <a:lstStyle/>
          <a:p>
            <a:endParaRPr lang="fr-FR"/>
          </a:p>
        </p:txBody>
      </p:sp>
      <p:sp>
        <p:nvSpPr>
          <p:cNvPr id="3" name="Espace réservé du contenu 2">
            <a:extLst>
              <a:ext uri="{FF2B5EF4-FFF2-40B4-BE49-F238E27FC236}">
                <a16:creationId xmlns:a16="http://schemas.microsoft.com/office/drawing/2014/main" id="{CC00047D-857B-9313-DCE3-FB4AF8066972}"/>
              </a:ext>
            </a:extLst>
          </p:cNvPr>
          <p:cNvSpPr>
            <a:spLocks noGrp="1"/>
          </p:cNvSpPr>
          <p:nvPr>
            <p:ph idx="17"/>
          </p:nvPr>
        </p:nvSpPr>
        <p:spPr/>
        <p:txBody>
          <a:bodyPr/>
          <a:lstStyle/>
          <a:p>
            <a:endParaRPr lang="fr-FR"/>
          </a:p>
        </p:txBody>
      </p:sp>
      <p:sp>
        <p:nvSpPr>
          <p:cNvPr id="4" name="Espace réservé du texte 3">
            <a:extLst>
              <a:ext uri="{FF2B5EF4-FFF2-40B4-BE49-F238E27FC236}">
                <a16:creationId xmlns:a16="http://schemas.microsoft.com/office/drawing/2014/main" id="{976E4C59-1ED9-7FD5-3A71-CA7555373700}"/>
              </a:ext>
            </a:extLst>
          </p:cNvPr>
          <p:cNvSpPr>
            <a:spLocks noGrp="1"/>
          </p:cNvSpPr>
          <p:nvPr>
            <p:ph type="body" sz="quarter" idx="13"/>
          </p:nvPr>
        </p:nvSpPr>
        <p:spPr/>
        <p:txBody>
          <a:bodyPr/>
          <a:lstStyle/>
          <a:p>
            <a:endParaRPr lang="fr-FR"/>
          </a:p>
        </p:txBody>
      </p:sp>
      <p:sp>
        <p:nvSpPr>
          <p:cNvPr id="5" name="Espace réservé du texte 4">
            <a:extLst>
              <a:ext uri="{FF2B5EF4-FFF2-40B4-BE49-F238E27FC236}">
                <a16:creationId xmlns:a16="http://schemas.microsoft.com/office/drawing/2014/main" id="{3D0051C2-E254-53D8-37DF-CE87D317755F}"/>
              </a:ext>
            </a:extLst>
          </p:cNvPr>
          <p:cNvSpPr>
            <a:spLocks noGrp="1"/>
          </p:cNvSpPr>
          <p:nvPr>
            <p:ph type="body" sz="quarter" idx="18"/>
          </p:nvPr>
        </p:nvSpPr>
        <p:spPr/>
        <p:txBody>
          <a:bodyPr/>
          <a:lstStyle/>
          <a:p>
            <a:endParaRPr lang="fr-FR"/>
          </a:p>
        </p:txBody>
      </p:sp>
      <p:sp>
        <p:nvSpPr>
          <p:cNvPr id="6" name="Espace réservé du texte 5">
            <a:extLst>
              <a:ext uri="{FF2B5EF4-FFF2-40B4-BE49-F238E27FC236}">
                <a16:creationId xmlns:a16="http://schemas.microsoft.com/office/drawing/2014/main" id="{C31C0A56-9CB9-E744-6477-F1C6D2334F72}"/>
              </a:ext>
            </a:extLst>
          </p:cNvPr>
          <p:cNvSpPr>
            <a:spLocks noGrp="1"/>
          </p:cNvSpPr>
          <p:nvPr>
            <p:ph type="body" sz="quarter" idx="16"/>
          </p:nvPr>
        </p:nvSpPr>
        <p:spPr/>
        <p:txBody>
          <a:bodyPr/>
          <a:lstStyle/>
          <a:p>
            <a:endParaRPr lang="fr-FR"/>
          </a:p>
        </p:txBody>
      </p:sp>
    </p:spTree>
    <p:extLst>
      <p:ext uri="{BB962C8B-B14F-4D97-AF65-F5344CB8AC3E}">
        <p14:creationId xmlns:p14="http://schemas.microsoft.com/office/powerpoint/2010/main" val="3016171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D4464-E4D4-9AAC-1F25-F432A7553664}"/>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48543F9-D195-A085-B513-5BA745910044}"/>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31E29927-2EB0-016E-CC09-809456BEAFFA}"/>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BB6F5C1B-1F84-28B4-D4F4-6029B411CC6D}"/>
              </a:ext>
            </a:extLst>
          </p:cNvPr>
          <p:cNvSpPr>
            <a:spLocks noGrp="1"/>
          </p:cNvSpPr>
          <p:nvPr>
            <p:ph type="body" sz="quarter" idx="16"/>
          </p:nvPr>
        </p:nvSpPr>
        <p:spPr/>
        <p:txBody>
          <a:bodyPr/>
          <a:lstStyle/>
          <a:p>
            <a:endParaRPr lang="fr-FR"/>
          </a:p>
        </p:txBody>
      </p:sp>
      <p:sp>
        <p:nvSpPr>
          <p:cNvPr id="6" name="Espace réservé du texte 3">
            <a:extLst>
              <a:ext uri="{FF2B5EF4-FFF2-40B4-BE49-F238E27FC236}">
                <a16:creationId xmlns:a16="http://schemas.microsoft.com/office/drawing/2014/main" id="{250E9E45-10D4-3ADC-92FF-F8F3BFBF69F2}"/>
              </a:ext>
            </a:extLst>
          </p:cNvPr>
          <p:cNvSpPr txBox="1">
            <a:spLocks/>
          </p:cNvSpPr>
          <p:nvPr/>
        </p:nvSpPr>
        <p:spPr>
          <a:xfrm>
            <a:off x="1003695" y="4470100"/>
            <a:ext cx="2174590" cy="180547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7" name="Text Placeholder 3">
            <a:extLst>
              <a:ext uri="{FF2B5EF4-FFF2-40B4-BE49-F238E27FC236}">
                <a16:creationId xmlns:a16="http://schemas.microsoft.com/office/drawing/2014/main" id="{EB71B734-D054-1E90-85DB-95CE41D0CDEA}"/>
              </a:ext>
            </a:extLst>
          </p:cNvPr>
          <p:cNvSpPr txBox="1">
            <a:spLocks/>
          </p:cNvSpPr>
          <p:nvPr/>
        </p:nvSpPr>
        <p:spPr>
          <a:xfrm>
            <a:off x="1003695" y="3887117"/>
            <a:ext cx="1896006" cy="437077"/>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8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Titre</a:t>
            </a:r>
          </a:p>
        </p:txBody>
      </p:sp>
      <p:sp>
        <p:nvSpPr>
          <p:cNvPr id="8" name="Ellipse 7">
            <a:extLst>
              <a:ext uri="{FF2B5EF4-FFF2-40B4-BE49-F238E27FC236}">
                <a16:creationId xmlns:a16="http://schemas.microsoft.com/office/drawing/2014/main" id="{C8B0EA34-24E2-0A40-EAC5-C7374DF1A4D5}"/>
              </a:ext>
            </a:extLst>
          </p:cNvPr>
          <p:cNvSpPr/>
          <p:nvPr/>
        </p:nvSpPr>
        <p:spPr>
          <a:xfrm>
            <a:off x="9465733" y="2197833"/>
            <a:ext cx="1346200" cy="1346200"/>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3EC882AB-91C6-59AD-AC4E-9F0443BD34CC}"/>
              </a:ext>
            </a:extLst>
          </p:cNvPr>
          <p:cNvSpPr/>
          <p:nvPr/>
        </p:nvSpPr>
        <p:spPr>
          <a:xfrm>
            <a:off x="6790266" y="2197833"/>
            <a:ext cx="1346200" cy="1346200"/>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a:extLst>
              <a:ext uri="{FF2B5EF4-FFF2-40B4-BE49-F238E27FC236}">
                <a16:creationId xmlns:a16="http://schemas.microsoft.com/office/drawing/2014/main" id="{9188A096-5B57-BE4B-817F-5EB928C17EF3}"/>
              </a:ext>
            </a:extLst>
          </p:cNvPr>
          <p:cNvSpPr/>
          <p:nvPr/>
        </p:nvSpPr>
        <p:spPr>
          <a:xfrm>
            <a:off x="3962399" y="2197833"/>
            <a:ext cx="1346200" cy="1346200"/>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a:extLst>
              <a:ext uri="{FF2B5EF4-FFF2-40B4-BE49-F238E27FC236}">
                <a16:creationId xmlns:a16="http://schemas.microsoft.com/office/drawing/2014/main" id="{00BF50BC-6DE1-2CF2-4CAA-DBF5AA9A01AC}"/>
              </a:ext>
            </a:extLst>
          </p:cNvPr>
          <p:cNvSpPr/>
          <p:nvPr/>
        </p:nvSpPr>
        <p:spPr>
          <a:xfrm>
            <a:off x="1236133" y="2197833"/>
            <a:ext cx="1346200" cy="1346200"/>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Graphique 11" descr="Pile avec un remplissage uni">
            <a:extLst>
              <a:ext uri="{FF2B5EF4-FFF2-40B4-BE49-F238E27FC236}">
                <a16:creationId xmlns:a16="http://schemas.microsoft.com/office/drawing/2014/main" id="{EFF2B4D2-DCDA-CCF3-32F6-29372CAD560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68727" y="2412321"/>
            <a:ext cx="914400" cy="914400"/>
          </a:xfrm>
          <a:prstGeom prst="rect">
            <a:avLst/>
          </a:prstGeom>
        </p:spPr>
      </p:pic>
      <p:pic>
        <p:nvPicPr>
          <p:cNvPr id="13" name="Graphique 12" descr="Chat avec un remplissage uni">
            <a:extLst>
              <a:ext uri="{FF2B5EF4-FFF2-40B4-BE49-F238E27FC236}">
                <a16:creationId xmlns:a16="http://schemas.microsoft.com/office/drawing/2014/main" id="{9CF25142-69EA-D67F-437D-E2A8F2641A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203700" y="2485700"/>
            <a:ext cx="914400" cy="914400"/>
          </a:xfrm>
          <a:prstGeom prst="rect">
            <a:avLst/>
          </a:prstGeom>
        </p:spPr>
      </p:pic>
      <p:pic>
        <p:nvPicPr>
          <p:cNvPr id="14" name="Graphique 13" descr="Presse-papiers badge avec un remplissage uni">
            <a:extLst>
              <a:ext uri="{FF2B5EF4-FFF2-40B4-BE49-F238E27FC236}">
                <a16:creationId xmlns:a16="http://schemas.microsoft.com/office/drawing/2014/main" id="{03C4F4A1-350A-6D05-A8FE-588ABAA2FF7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35256" y="2485786"/>
            <a:ext cx="807154" cy="807154"/>
          </a:xfrm>
          <a:prstGeom prst="rect">
            <a:avLst/>
          </a:prstGeom>
        </p:spPr>
      </p:pic>
      <p:pic>
        <p:nvPicPr>
          <p:cNvPr id="15" name="Graphique 14" descr="Calendrier journalier avec un remplissage uni">
            <a:extLst>
              <a:ext uri="{FF2B5EF4-FFF2-40B4-BE49-F238E27FC236}">
                <a16:creationId xmlns:a16="http://schemas.microsoft.com/office/drawing/2014/main" id="{06EA3D6F-1183-202F-3158-89D12E951FB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026008" y="2452005"/>
            <a:ext cx="874716" cy="874716"/>
          </a:xfrm>
          <a:prstGeom prst="rect">
            <a:avLst/>
          </a:prstGeom>
        </p:spPr>
      </p:pic>
      <p:sp>
        <p:nvSpPr>
          <p:cNvPr id="16" name="Espace réservé du texte 3">
            <a:extLst>
              <a:ext uri="{FF2B5EF4-FFF2-40B4-BE49-F238E27FC236}">
                <a16:creationId xmlns:a16="http://schemas.microsoft.com/office/drawing/2014/main" id="{0CA8DDDB-67A1-2564-FACE-E03846599892}"/>
              </a:ext>
            </a:extLst>
          </p:cNvPr>
          <p:cNvSpPr txBox="1">
            <a:spLocks/>
          </p:cNvSpPr>
          <p:nvPr/>
        </p:nvSpPr>
        <p:spPr>
          <a:xfrm>
            <a:off x="3754390" y="4470100"/>
            <a:ext cx="2174590" cy="180547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17" name="Text Placeholder 3">
            <a:extLst>
              <a:ext uri="{FF2B5EF4-FFF2-40B4-BE49-F238E27FC236}">
                <a16:creationId xmlns:a16="http://schemas.microsoft.com/office/drawing/2014/main" id="{16AB3427-9E40-C771-D605-F781B3EEB3A1}"/>
              </a:ext>
            </a:extLst>
          </p:cNvPr>
          <p:cNvSpPr txBox="1">
            <a:spLocks/>
          </p:cNvSpPr>
          <p:nvPr/>
        </p:nvSpPr>
        <p:spPr>
          <a:xfrm>
            <a:off x="3754390" y="3887117"/>
            <a:ext cx="1896006" cy="437077"/>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8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Titre</a:t>
            </a:r>
          </a:p>
        </p:txBody>
      </p:sp>
      <p:sp>
        <p:nvSpPr>
          <p:cNvPr id="18" name="Espace réservé du texte 3">
            <a:extLst>
              <a:ext uri="{FF2B5EF4-FFF2-40B4-BE49-F238E27FC236}">
                <a16:creationId xmlns:a16="http://schemas.microsoft.com/office/drawing/2014/main" id="{96C77993-2DB3-B947-8EBE-519B70BB5831}"/>
              </a:ext>
            </a:extLst>
          </p:cNvPr>
          <p:cNvSpPr txBox="1">
            <a:spLocks/>
          </p:cNvSpPr>
          <p:nvPr/>
        </p:nvSpPr>
        <p:spPr>
          <a:xfrm>
            <a:off x="6505085" y="4470100"/>
            <a:ext cx="2174590" cy="180547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19" name="Text Placeholder 3">
            <a:extLst>
              <a:ext uri="{FF2B5EF4-FFF2-40B4-BE49-F238E27FC236}">
                <a16:creationId xmlns:a16="http://schemas.microsoft.com/office/drawing/2014/main" id="{1EF73109-6873-189C-55E2-B0BCCE256D31}"/>
              </a:ext>
            </a:extLst>
          </p:cNvPr>
          <p:cNvSpPr txBox="1">
            <a:spLocks/>
          </p:cNvSpPr>
          <p:nvPr/>
        </p:nvSpPr>
        <p:spPr>
          <a:xfrm>
            <a:off x="6505085" y="3887117"/>
            <a:ext cx="1896006" cy="437077"/>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8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Titre</a:t>
            </a:r>
          </a:p>
        </p:txBody>
      </p:sp>
      <p:sp>
        <p:nvSpPr>
          <p:cNvPr id="20" name="Espace réservé du texte 3">
            <a:extLst>
              <a:ext uri="{FF2B5EF4-FFF2-40B4-BE49-F238E27FC236}">
                <a16:creationId xmlns:a16="http://schemas.microsoft.com/office/drawing/2014/main" id="{46E33587-D2EB-8F0E-2799-5323C477E3DC}"/>
              </a:ext>
            </a:extLst>
          </p:cNvPr>
          <p:cNvSpPr txBox="1">
            <a:spLocks/>
          </p:cNvSpPr>
          <p:nvPr/>
        </p:nvSpPr>
        <p:spPr>
          <a:xfrm>
            <a:off x="9255780" y="4470100"/>
            <a:ext cx="2174590" cy="180547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21" name="Text Placeholder 3">
            <a:extLst>
              <a:ext uri="{FF2B5EF4-FFF2-40B4-BE49-F238E27FC236}">
                <a16:creationId xmlns:a16="http://schemas.microsoft.com/office/drawing/2014/main" id="{5DE96B4D-DCAF-04A0-2BB6-1E76718CDF64}"/>
              </a:ext>
            </a:extLst>
          </p:cNvPr>
          <p:cNvSpPr txBox="1">
            <a:spLocks/>
          </p:cNvSpPr>
          <p:nvPr/>
        </p:nvSpPr>
        <p:spPr>
          <a:xfrm>
            <a:off x="9255780" y="3887117"/>
            <a:ext cx="1896006" cy="437077"/>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8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Titre</a:t>
            </a:r>
          </a:p>
        </p:txBody>
      </p:sp>
    </p:spTree>
    <p:extLst>
      <p:ext uri="{BB962C8B-B14F-4D97-AF65-F5344CB8AC3E}">
        <p14:creationId xmlns:p14="http://schemas.microsoft.com/office/powerpoint/2010/main" val="2873721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49B0B89-2698-304A-2A75-4D27D412AD0D}"/>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CCA9C696-EF71-4242-9456-1939D0DC63F6}"/>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7D251290-7E75-00F7-CBFE-8CB0699EEFB3}"/>
              </a:ext>
            </a:extLst>
          </p:cNvPr>
          <p:cNvSpPr>
            <a:spLocks noGrp="1"/>
          </p:cNvSpPr>
          <p:nvPr>
            <p:ph type="body" sz="quarter" idx="16"/>
          </p:nvPr>
        </p:nvSpPr>
        <p:spPr/>
        <p:txBody>
          <a:bodyPr/>
          <a:lstStyle/>
          <a:p>
            <a:endParaRPr lang="fr-FR"/>
          </a:p>
        </p:txBody>
      </p:sp>
      <p:sp>
        <p:nvSpPr>
          <p:cNvPr id="6" name="Espace réservé du texte 3">
            <a:extLst>
              <a:ext uri="{FF2B5EF4-FFF2-40B4-BE49-F238E27FC236}">
                <a16:creationId xmlns:a16="http://schemas.microsoft.com/office/drawing/2014/main" id="{0296B4EF-5AF9-2BAA-A227-841D15BE0840}"/>
              </a:ext>
            </a:extLst>
          </p:cNvPr>
          <p:cNvSpPr txBox="1">
            <a:spLocks/>
          </p:cNvSpPr>
          <p:nvPr/>
        </p:nvSpPr>
        <p:spPr>
          <a:xfrm>
            <a:off x="990600" y="6005491"/>
            <a:ext cx="3932237" cy="354880"/>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graphicFrame>
        <p:nvGraphicFramePr>
          <p:cNvPr id="7" name="Graphique 6">
            <a:extLst>
              <a:ext uri="{FF2B5EF4-FFF2-40B4-BE49-F238E27FC236}">
                <a16:creationId xmlns:a16="http://schemas.microsoft.com/office/drawing/2014/main" id="{68997408-1BDB-AA8F-A9AD-2BFEE1DEB68C}"/>
              </a:ext>
            </a:extLst>
          </p:cNvPr>
          <p:cNvGraphicFramePr/>
          <p:nvPr>
            <p:extLst>
              <p:ext uri="{D42A27DB-BD31-4B8C-83A1-F6EECF244321}">
                <p14:modId xmlns:p14="http://schemas.microsoft.com/office/powerpoint/2010/main" val="3161058061"/>
              </p:ext>
            </p:extLst>
          </p:nvPr>
        </p:nvGraphicFramePr>
        <p:xfrm>
          <a:off x="1263396" y="2010757"/>
          <a:ext cx="9970008" cy="39103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12994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85F93B2E-ACE1-7EBE-18A0-0BBB526945CC}"/>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619161B5-4D33-53AE-E856-620A60C3F884}"/>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AFF738C7-F01A-60CF-D1DD-4F378787CD61}"/>
              </a:ext>
            </a:extLst>
          </p:cNvPr>
          <p:cNvSpPr>
            <a:spLocks noGrp="1"/>
          </p:cNvSpPr>
          <p:nvPr>
            <p:ph type="body" sz="quarter" idx="16"/>
          </p:nvPr>
        </p:nvSpPr>
        <p:spPr/>
        <p:txBody>
          <a:bodyPr/>
          <a:lstStyle/>
          <a:p>
            <a:endParaRPr lang="fr-FR"/>
          </a:p>
        </p:txBody>
      </p:sp>
      <p:cxnSp>
        <p:nvCxnSpPr>
          <p:cNvPr id="6" name="Connecteur droit 5">
            <a:extLst>
              <a:ext uri="{FF2B5EF4-FFF2-40B4-BE49-F238E27FC236}">
                <a16:creationId xmlns:a16="http://schemas.microsoft.com/office/drawing/2014/main" id="{59B40E36-B3D8-B6E6-FB6E-2EE987AC724A}"/>
              </a:ext>
            </a:extLst>
          </p:cNvPr>
          <p:cNvCxnSpPr/>
          <p:nvPr/>
        </p:nvCxnSpPr>
        <p:spPr>
          <a:xfrm>
            <a:off x="6164572" y="2895792"/>
            <a:ext cx="4992624"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500E3B1E-9BEB-0CC3-AEF1-B28FC1F4EF6B}"/>
              </a:ext>
            </a:extLst>
          </p:cNvPr>
          <p:cNvCxnSpPr/>
          <p:nvPr/>
        </p:nvCxnSpPr>
        <p:spPr>
          <a:xfrm>
            <a:off x="6164572" y="3901632"/>
            <a:ext cx="4992624"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48BE9D2E-1FB7-D8E8-3F7C-6931121FC3D5}"/>
              </a:ext>
            </a:extLst>
          </p:cNvPr>
          <p:cNvCxnSpPr/>
          <p:nvPr/>
        </p:nvCxnSpPr>
        <p:spPr>
          <a:xfrm>
            <a:off x="6137140" y="4898328"/>
            <a:ext cx="4992624" cy="0"/>
          </a:xfrm>
          <a:prstGeom prst="line">
            <a:avLst/>
          </a:prstGeom>
          <a:ln w="9525">
            <a:solidFill>
              <a:schemeClr val="bg2"/>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0CADABE5-3CBE-14AF-793C-F7B8CF8CBF45}"/>
              </a:ext>
            </a:extLst>
          </p:cNvPr>
          <p:cNvSpPr txBox="1">
            <a:spLocks/>
          </p:cNvSpPr>
          <p:nvPr/>
        </p:nvSpPr>
        <p:spPr>
          <a:xfrm>
            <a:off x="7820550" y="2202253"/>
            <a:ext cx="3158177" cy="693539"/>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kern="1200" dirty="0">
                <a:solidFill>
                  <a:srgbClr val="0061C8"/>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Légende / Cliquez pour modifier les styles</a:t>
            </a:r>
          </a:p>
        </p:txBody>
      </p:sp>
      <p:sp>
        <p:nvSpPr>
          <p:cNvPr id="10" name="Text Placeholder 3">
            <a:extLst>
              <a:ext uri="{FF2B5EF4-FFF2-40B4-BE49-F238E27FC236}">
                <a16:creationId xmlns:a16="http://schemas.microsoft.com/office/drawing/2014/main" id="{69AABA2D-B4FB-8E55-6BD3-89743ABC9053}"/>
              </a:ext>
            </a:extLst>
          </p:cNvPr>
          <p:cNvSpPr txBox="1">
            <a:spLocks/>
          </p:cNvSpPr>
          <p:nvPr/>
        </p:nvSpPr>
        <p:spPr>
          <a:xfrm>
            <a:off x="7829515" y="3071829"/>
            <a:ext cx="3158177" cy="693539"/>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kern="1200" dirty="0">
                <a:solidFill>
                  <a:srgbClr val="0075EF"/>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Légende / Cliquez pour modifier les styles</a:t>
            </a:r>
          </a:p>
        </p:txBody>
      </p:sp>
      <p:sp>
        <p:nvSpPr>
          <p:cNvPr id="11" name="Text Placeholder 3">
            <a:extLst>
              <a:ext uri="{FF2B5EF4-FFF2-40B4-BE49-F238E27FC236}">
                <a16:creationId xmlns:a16="http://schemas.microsoft.com/office/drawing/2014/main" id="{20BAAE8C-19D5-D310-3B77-57B38CD5953B}"/>
              </a:ext>
            </a:extLst>
          </p:cNvPr>
          <p:cNvSpPr txBox="1">
            <a:spLocks/>
          </p:cNvSpPr>
          <p:nvPr/>
        </p:nvSpPr>
        <p:spPr>
          <a:xfrm>
            <a:off x="7829515" y="4048982"/>
            <a:ext cx="3158177" cy="693539"/>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kern="1200" dirty="0">
                <a:solidFill>
                  <a:srgbClr val="6999FF"/>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Légende / Cliquez pour modifier les styles</a:t>
            </a:r>
          </a:p>
        </p:txBody>
      </p:sp>
      <p:sp>
        <p:nvSpPr>
          <p:cNvPr id="12" name="Text Placeholder 3">
            <a:extLst>
              <a:ext uri="{FF2B5EF4-FFF2-40B4-BE49-F238E27FC236}">
                <a16:creationId xmlns:a16="http://schemas.microsoft.com/office/drawing/2014/main" id="{88F88AD7-257C-D04E-DFCF-E0D4EA39FC93}"/>
              </a:ext>
            </a:extLst>
          </p:cNvPr>
          <p:cNvSpPr txBox="1">
            <a:spLocks/>
          </p:cNvSpPr>
          <p:nvPr/>
        </p:nvSpPr>
        <p:spPr>
          <a:xfrm>
            <a:off x="7829515" y="5079923"/>
            <a:ext cx="3158177" cy="693539"/>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kern="1200" dirty="0">
                <a:solidFill>
                  <a:srgbClr val="ADC2FF"/>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Légende / Cliquez pour modifier les styles</a:t>
            </a:r>
          </a:p>
        </p:txBody>
      </p:sp>
      <p:sp>
        <p:nvSpPr>
          <p:cNvPr id="13" name="Text Placeholder 3">
            <a:extLst>
              <a:ext uri="{FF2B5EF4-FFF2-40B4-BE49-F238E27FC236}">
                <a16:creationId xmlns:a16="http://schemas.microsoft.com/office/drawing/2014/main" id="{1222AF24-77FE-FB11-5F53-50B73550A5F1}"/>
              </a:ext>
            </a:extLst>
          </p:cNvPr>
          <p:cNvSpPr txBox="1">
            <a:spLocks/>
          </p:cNvSpPr>
          <p:nvPr/>
        </p:nvSpPr>
        <p:spPr>
          <a:xfrm>
            <a:off x="6330696" y="2276452"/>
            <a:ext cx="1311385" cy="543288"/>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3200" kern="1200" dirty="0">
                <a:solidFill>
                  <a:srgbClr val="0061C8"/>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60 %</a:t>
            </a:r>
          </a:p>
        </p:txBody>
      </p:sp>
      <p:sp>
        <p:nvSpPr>
          <p:cNvPr id="14" name="Text Placeholder 3">
            <a:extLst>
              <a:ext uri="{FF2B5EF4-FFF2-40B4-BE49-F238E27FC236}">
                <a16:creationId xmlns:a16="http://schemas.microsoft.com/office/drawing/2014/main" id="{D67CDE7A-3373-D516-2F7D-EB32465C991F}"/>
              </a:ext>
            </a:extLst>
          </p:cNvPr>
          <p:cNvSpPr txBox="1">
            <a:spLocks/>
          </p:cNvSpPr>
          <p:nvPr/>
        </p:nvSpPr>
        <p:spPr>
          <a:xfrm>
            <a:off x="6357590" y="3137064"/>
            <a:ext cx="1284491" cy="543288"/>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3200" kern="1200" dirty="0">
                <a:solidFill>
                  <a:srgbClr val="0075EF"/>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20 %</a:t>
            </a:r>
          </a:p>
        </p:txBody>
      </p:sp>
      <p:sp>
        <p:nvSpPr>
          <p:cNvPr id="15" name="Text Placeholder 3">
            <a:extLst>
              <a:ext uri="{FF2B5EF4-FFF2-40B4-BE49-F238E27FC236}">
                <a16:creationId xmlns:a16="http://schemas.microsoft.com/office/drawing/2014/main" id="{A7CD167D-AC03-EECA-828B-6600B3D4F54D}"/>
              </a:ext>
            </a:extLst>
          </p:cNvPr>
          <p:cNvSpPr txBox="1">
            <a:spLocks/>
          </p:cNvSpPr>
          <p:nvPr/>
        </p:nvSpPr>
        <p:spPr>
          <a:xfrm>
            <a:off x="6384484" y="4132146"/>
            <a:ext cx="1343533" cy="543288"/>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3200" kern="1200" dirty="0">
                <a:solidFill>
                  <a:srgbClr val="6999FF"/>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15 %</a:t>
            </a:r>
          </a:p>
        </p:txBody>
      </p:sp>
      <p:sp>
        <p:nvSpPr>
          <p:cNvPr id="16" name="Text Placeholder 3">
            <a:extLst>
              <a:ext uri="{FF2B5EF4-FFF2-40B4-BE49-F238E27FC236}">
                <a16:creationId xmlns:a16="http://schemas.microsoft.com/office/drawing/2014/main" id="{0FEC4D82-EDE1-DCC7-DD95-DCE7C08E2AB5}"/>
              </a:ext>
            </a:extLst>
          </p:cNvPr>
          <p:cNvSpPr txBox="1">
            <a:spLocks/>
          </p:cNvSpPr>
          <p:nvPr/>
        </p:nvSpPr>
        <p:spPr>
          <a:xfrm>
            <a:off x="6375520" y="5154122"/>
            <a:ext cx="1352498" cy="543288"/>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3200" kern="1200" dirty="0">
                <a:solidFill>
                  <a:srgbClr val="ADC2FF"/>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15 %</a:t>
            </a:r>
          </a:p>
        </p:txBody>
      </p:sp>
      <p:graphicFrame>
        <p:nvGraphicFramePr>
          <p:cNvPr id="17" name="Espace réservé du contenu 3">
            <a:extLst>
              <a:ext uri="{FF2B5EF4-FFF2-40B4-BE49-F238E27FC236}">
                <a16:creationId xmlns:a16="http://schemas.microsoft.com/office/drawing/2014/main" id="{D4105C79-1704-0E28-D0B3-2234C8B79632}"/>
              </a:ext>
            </a:extLst>
          </p:cNvPr>
          <p:cNvGraphicFramePr>
            <a:graphicFrameLocks/>
          </p:cNvGraphicFramePr>
          <p:nvPr>
            <p:extLst>
              <p:ext uri="{D42A27DB-BD31-4B8C-83A1-F6EECF244321}">
                <p14:modId xmlns:p14="http://schemas.microsoft.com/office/powerpoint/2010/main" val="506454100"/>
              </p:ext>
            </p:extLst>
          </p:nvPr>
        </p:nvGraphicFramePr>
        <p:xfrm>
          <a:off x="1242221" y="2202253"/>
          <a:ext cx="4488302" cy="3363300"/>
        </p:xfrm>
        <a:graphic>
          <a:graphicData uri="http://schemas.openxmlformats.org/drawingml/2006/chart">
            <c:chart xmlns:c="http://schemas.openxmlformats.org/drawingml/2006/chart" xmlns:r="http://schemas.openxmlformats.org/officeDocument/2006/relationships" r:id="rId2"/>
          </a:graphicData>
        </a:graphic>
      </p:graphicFrame>
      <p:sp>
        <p:nvSpPr>
          <p:cNvPr id="18" name="Espace réservé du texte 3">
            <a:extLst>
              <a:ext uri="{FF2B5EF4-FFF2-40B4-BE49-F238E27FC236}">
                <a16:creationId xmlns:a16="http://schemas.microsoft.com/office/drawing/2014/main" id="{0005FBE0-F866-EA4D-BB1D-1726A9789E30}"/>
              </a:ext>
            </a:extLst>
          </p:cNvPr>
          <p:cNvSpPr txBox="1">
            <a:spLocks/>
          </p:cNvSpPr>
          <p:nvPr/>
        </p:nvSpPr>
        <p:spPr>
          <a:xfrm>
            <a:off x="1349988" y="5931110"/>
            <a:ext cx="3932237" cy="354880"/>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dirty="0"/>
              <a:t>Texte courant</a:t>
            </a:r>
          </a:p>
        </p:txBody>
      </p:sp>
    </p:spTree>
    <p:extLst>
      <p:ext uri="{BB962C8B-B14F-4D97-AF65-F5344CB8AC3E}">
        <p14:creationId xmlns:p14="http://schemas.microsoft.com/office/powerpoint/2010/main" val="730107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0C1E3D5A-4C77-B6B7-2944-09C6034D1C4D}"/>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AC948CDD-EB28-0A63-B503-FDEDC3965840}"/>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4D882723-A2BE-3EFB-9C90-192FC16683DD}"/>
              </a:ext>
            </a:extLst>
          </p:cNvPr>
          <p:cNvSpPr>
            <a:spLocks noGrp="1"/>
          </p:cNvSpPr>
          <p:nvPr>
            <p:ph type="body" sz="quarter" idx="16"/>
          </p:nvPr>
        </p:nvSpPr>
        <p:spPr/>
        <p:txBody>
          <a:bodyPr/>
          <a:lstStyle/>
          <a:p>
            <a:endParaRPr lang="fr-FR"/>
          </a:p>
        </p:txBody>
      </p:sp>
      <p:sp>
        <p:nvSpPr>
          <p:cNvPr id="6" name="Ellipse 5">
            <a:extLst>
              <a:ext uri="{FF2B5EF4-FFF2-40B4-BE49-F238E27FC236}">
                <a16:creationId xmlns:a16="http://schemas.microsoft.com/office/drawing/2014/main" id="{5C9F00C8-2FAD-F9FE-A032-2FD696FC1BBF}"/>
              </a:ext>
            </a:extLst>
          </p:cNvPr>
          <p:cNvSpPr/>
          <p:nvPr/>
        </p:nvSpPr>
        <p:spPr>
          <a:xfrm>
            <a:off x="4706112" y="1768829"/>
            <a:ext cx="2779776" cy="2779776"/>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Ellipse 6">
            <a:extLst>
              <a:ext uri="{FF2B5EF4-FFF2-40B4-BE49-F238E27FC236}">
                <a16:creationId xmlns:a16="http://schemas.microsoft.com/office/drawing/2014/main" id="{280BEA19-F9B0-D6B9-9ACA-20D604D60EA3}"/>
              </a:ext>
            </a:extLst>
          </p:cNvPr>
          <p:cNvSpPr/>
          <p:nvPr/>
        </p:nvSpPr>
        <p:spPr>
          <a:xfrm>
            <a:off x="8512311" y="1939377"/>
            <a:ext cx="1885413" cy="1885413"/>
          </a:xfrm>
          <a:prstGeom prst="ellipse">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609A7D28-F3A6-1F0E-487E-809015ADC825}"/>
              </a:ext>
            </a:extLst>
          </p:cNvPr>
          <p:cNvSpPr/>
          <p:nvPr/>
        </p:nvSpPr>
        <p:spPr>
          <a:xfrm>
            <a:off x="6898812" y="2128154"/>
            <a:ext cx="2161032" cy="2161032"/>
          </a:xfrm>
          <a:prstGeom prst="ellipse">
            <a:avLst/>
          </a:prstGeom>
          <a:solidFill>
            <a:srgbClr val="ADC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0790204F-16AD-1ECD-2FC3-DF4DF5F5BAF9}"/>
              </a:ext>
            </a:extLst>
          </p:cNvPr>
          <p:cNvSpPr/>
          <p:nvPr/>
        </p:nvSpPr>
        <p:spPr>
          <a:xfrm>
            <a:off x="3454856" y="1396279"/>
            <a:ext cx="1921816" cy="1921816"/>
          </a:xfrm>
          <a:prstGeom prst="ellips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bg1">
                  <a:lumMod val="75000"/>
                </a:schemeClr>
              </a:solidFill>
            </a:endParaRPr>
          </a:p>
        </p:txBody>
      </p:sp>
      <p:sp>
        <p:nvSpPr>
          <p:cNvPr id="10" name="Ellipse 9">
            <a:extLst>
              <a:ext uri="{FF2B5EF4-FFF2-40B4-BE49-F238E27FC236}">
                <a16:creationId xmlns:a16="http://schemas.microsoft.com/office/drawing/2014/main" id="{60391DDF-D6F2-38CC-F494-B2F5EF67387D}"/>
              </a:ext>
            </a:extLst>
          </p:cNvPr>
          <p:cNvSpPr/>
          <p:nvPr/>
        </p:nvSpPr>
        <p:spPr>
          <a:xfrm>
            <a:off x="3532294" y="2841905"/>
            <a:ext cx="1251767" cy="1251767"/>
          </a:xfrm>
          <a:prstGeom prst="ellipse">
            <a:avLst/>
          </a:pr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ext Placeholder 3">
            <a:extLst>
              <a:ext uri="{FF2B5EF4-FFF2-40B4-BE49-F238E27FC236}">
                <a16:creationId xmlns:a16="http://schemas.microsoft.com/office/drawing/2014/main" id="{DA38AAA8-B30D-7300-6432-1618C818B14D}"/>
              </a:ext>
            </a:extLst>
          </p:cNvPr>
          <p:cNvSpPr txBox="1">
            <a:spLocks/>
          </p:cNvSpPr>
          <p:nvPr/>
        </p:nvSpPr>
        <p:spPr>
          <a:xfrm>
            <a:off x="991885" y="5160832"/>
            <a:ext cx="3792176" cy="76229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Cliquez pour modifier les styles du texte du masque</a:t>
            </a:r>
            <a:endParaRPr lang="fr-FR" dirty="0"/>
          </a:p>
        </p:txBody>
      </p:sp>
      <p:sp>
        <p:nvSpPr>
          <p:cNvPr id="12" name="Text Placeholder 3">
            <a:extLst>
              <a:ext uri="{FF2B5EF4-FFF2-40B4-BE49-F238E27FC236}">
                <a16:creationId xmlns:a16="http://schemas.microsoft.com/office/drawing/2014/main" id="{D22288C6-D50E-4E89-94B0-E389D6145DD2}"/>
              </a:ext>
            </a:extLst>
          </p:cNvPr>
          <p:cNvSpPr txBox="1">
            <a:spLocks/>
          </p:cNvSpPr>
          <p:nvPr/>
        </p:nvSpPr>
        <p:spPr>
          <a:xfrm>
            <a:off x="5662841" y="5160831"/>
            <a:ext cx="3792176" cy="33239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rgbClr val="0061C8"/>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10 % Légende</a:t>
            </a:r>
          </a:p>
          <a:p>
            <a:endParaRPr lang="fr-FR" dirty="0"/>
          </a:p>
        </p:txBody>
      </p:sp>
      <p:sp>
        <p:nvSpPr>
          <p:cNvPr id="13" name="Text Placeholder 3">
            <a:extLst>
              <a:ext uri="{FF2B5EF4-FFF2-40B4-BE49-F238E27FC236}">
                <a16:creationId xmlns:a16="http://schemas.microsoft.com/office/drawing/2014/main" id="{E5072FA4-463D-45FD-1799-22056A371988}"/>
              </a:ext>
            </a:extLst>
          </p:cNvPr>
          <p:cNvSpPr txBox="1">
            <a:spLocks/>
          </p:cNvSpPr>
          <p:nvPr/>
        </p:nvSpPr>
        <p:spPr>
          <a:xfrm>
            <a:off x="5656018" y="5454258"/>
            <a:ext cx="3792176" cy="33239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accent5"/>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18 % Légende</a:t>
            </a:r>
            <a:endParaRPr lang="fr-FR" dirty="0"/>
          </a:p>
        </p:txBody>
      </p:sp>
      <p:sp>
        <p:nvSpPr>
          <p:cNvPr id="14" name="Text Placeholder 3">
            <a:extLst>
              <a:ext uri="{FF2B5EF4-FFF2-40B4-BE49-F238E27FC236}">
                <a16:creationId xmlns:a16="http://schemas.microsoft.com/office/drawing/2014/main" id="{DC3B637F-0EA7-8E72-89BE-14512B2C8F58}"/>
              </a:ext>
            </a:extLst>
          </p:cNvPr>
          <p:cNvSpPr txBox="1">
            <a:spLocks/>
          </p:cNvSpPr>
          <p:nvPr/>
        </p:nvSpPr>
        <p:spPr>
          <a:xfrm>
            <a:off x="5649194" y="5734037"/>
            <a:ext cx="3792176" cy="33239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bg1">
                    <a:lumMod val="6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8 % Légende</a:t>
            </a:r>
          </a:p>
          <a:p>
            <a:endParaRPr lang="fr-FR" dirty="0"/>
          </a:p>
        </p:txBody>
      </p:sp>
      <p:sp>
        <p:nvSpPr>
          <p:cNvPr id="15" name="Text Placeholder 3">
            <a:extLst>
              <a:ext uri="{FF2B5EF4-FFF2-40B4-BE49-F238E27FC236}">
                <a16:creationId xmlns:a16="http://schemas.microsoft.com/office/drawing/2014/main" id="{AA35A3C7-54C6-2B14-53CC-0550E1A0770B}"/>
              </a:ext>
            </a:extLst>
          </p:cNvPr>
          <p:cNvSpPr txBox="1">
            <a:spLocks/>
          </p:cNvSpPr>
          <p:nvPr/>
        </p:nvSpPr>
        <p:spPr>
          <a:xfrm>
            <a:off x="8542518" y="5160831"/>
            <a:ext cx="3792176" cy="33239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b="1" i="0" kern="1200">
                <a:solidFill>
                  <a:srgbClr val="ADC2FF"/>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47 % Légende</a:t>
            </a:r>
          </a:p>
          <a:p>
            <a:endParaRPr lang="fr-FR" dirty="0"/>
          </a:p>
        </p:txBody>
      </p:sp>
      <p:sp>
        <p:nvSpPr>
          <p:cNvPr id="16" name="Text Placeholder 3">
            <a:extLst>
              <a:ext uri="{FF2B5EF4-FFF2-40B4-BE49-F238E27FC236}">
                <a16:creationId xmlns:a16="http://schemas.microsoft.com/office/drawing/2014/main" id="{10ED6D00-6E9A-5271-1F6D-42CE2D20BA03}"/>
              </a:ext>
            </a:extLst>
          </p:cNvPr>
          <p:cNvSpPr txBox="1">
            <a:spLocks/>
          </p:cNvSpPr>
          <p:nvPr/>
        </p:nvSpPr>
        <p:spPr>
          <a:xfrm>
            <a:off x="8535695" y="5454258"/>
            <a:ext cx="3792176" cy="33239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2"/>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53 % Légende</a:t>
            </a:r>
            <a:endParaRPr lang="fr-FR" dirty="0"/>
          </a:p>
        </p:txBody>
      </p:sp>
      <p:sp>
        <p:nvSpPr>
          <p:cNvPr id="17" name="Text Placeholder 3">
            <a:extLst>
              <a:ext uri="{FF2B5EF4-FFF2-40B4-BE49-F238E27FC236}">
                <a16:creationId xmlns:a16="http://schemas.microsoft.com/office/drawing/2014/main" id="{01032EA7-87B9-4B3D-7789-A0E7C7EBF451}"/>
              </a:ext>
            </a:extLst>
          </p:cNvPr>
          <p:cNvSpPr txBox="1">
            <a:spLocks/>
          </p:cNvSpPr>
          <p:nvPr/>
        </p:nvSpPr>
        <p:spPr>
          <a:xfrm>
            <a:off x="5429657" y="2704658"/>
            <a:ext cx="1631117" cy="908118"/>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53%</a:t>
            </a:r>
          </a:p>
          <a:p>
            <a:endParaRPr lang="fr-FR" dirty="0"/>
          </a:p>
        </p:txBody>
      </p:sp>
      <p:sp>
        <p:nvSpPr>
          <p:cNvPr id="18" name="Ellipse 17">
            <a:extLst>
              <a:ext uri="{FF2B5EF4-FFF2-40B4-BE49-F238E27FC236}">
                <a16:creationId xmlns:a16="http://schemas.microsoft.com/office/drawing/2014/main" id="{270902BA-ACC7-7C9E-E43F-A7ABC7C349C4}"/>
              </a:ext>
            </a:extLst>
          </p:cNvPr>
          <p:cNvSpPr/>
          <p:nvPr/>
        </p:nvSpPr>
        <p:spPr>
          <a:xfrm>
            <a:off x="2195450" y="2322085"/>
            <a:ext cx="1577672" cy="1577672"/>
          </a:xfrm>
          <a:prstGeom prst="ellipse">
            <a:avLst/>
          </a:prstGeom>
          <a:solidFill>
            <a:srgbClr val="0061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rgbClr val="ADC2FF"/>
              </a:solidFill>
            </a:endParaRPr>
          </a:p>
        </p:txBody>
      </p:sp>
      <p:sp>
        <p:nvSpPr>
          <p:cNvPr id="19" name="Text Placeholder 3">
            <a:extLst>
              <a:ext uri="{FF2B5EF4-FFF2-40B4-BE49-F238E27FC236}">
                <a16:creationId xmlns:a16="http://schemas.microsoft.com/office/drawing/2014/main" id="{1C4CA6BA-106A-C566-136B-58BD6770E4C3}"/>
              </a:ext>
            </a:extLst>
          </p:cNvPr>
          <p:cNvSpPr txBox="1">
            <a:spLocks/>
          </p:cNvSpPr>
          <p:nvPr/>
        </p:nvSpPr>
        <p:spPr>
          <a:xfrm>
            <a:off x="2602488" y="2856983"/>
            <a:ext cx="1279048" cy="33239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10%</a:t>
            </a:r>
          </a:p>
          <a:p>
            <a:endParaRPr lang="fr-FR" dirty="0"/>
          </a:p>
        </p:txBody>
      </p:sp>
      <p:sp>
        <p:nvSpPr>
          <p:cNvPr id="20" name="Text Placeholder 3">
            <a:extLst>
              <a:ext uri="{FF2B5EF4-FFF2-40B4-BE49-F238E27FC236}">
                <a16:creationId xmlns:a16="http://schemas.microsoft.com/office/drawing/2014/main" id="{C301975A-C64B-BB12-A62B-BCFF1074167C}"/>
              </a:ext>
            </a:extLst>
          </p:cNvPr>
          <p:cNvSpPr txBox="1">
            <a:spLocks/>
          </p:cNvSpPr>
          <p:nvPr/>
        </p:nvSpPr>
        <p:spPr>
          <a:xfrm>
            <a:off x="7376911" y="2904718"/>
            <a:ext cx="1631117" cy="908118"/>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44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47%</a:t>
            </a:r>
          </a:p>
          <a:p>
            <a:endParaRPr lang="fr-FR" dirty="0"/>
          </a:p>
        </p:txBody>
      </p:sp>
      <p:sp>
        <p:nvSpPr>
          <p:cNvPr id="21" name="Text Placeholder 3">
            <a:extLst>
              <a:ext uri="{FF2B5EF4-FFF2-40B4-BE49-F238E27FC236}">
                <a16:creationId xmlns:a16="http://schemas.microsoft.com/office/drawing/2014/main" id="{F31A6541-9714-2CD6-8F8B-2CB5CDBA2611}"/>
              </a:ext>
            </a:extLst>
          </p:cNvPr>
          <p:cNvSpPr txBox="1">
            <a:spLocks/>
          </p:cNvSpPr>
          <p:nvPr/>
        </p:nvSpPr>
        <p:spPr>
          <a:xfrm>
            <a:off x="9059844" y="2624275"/>
            <a:ext cx="1631117" cy="908118"/>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36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18%</a:t>
            </a:r>
          </a:p>
          <a:p>
            <a:endParaRPr lang="fr-FR" dirty="0"/>
          </a:p>
        </p:txBody>
      </p:sp>
      <p:sp>
        <p:nvSpPr>
          <p:cNvPr id="22" name="Text Placeholder 3">
            <a:extLst>
              <a:ext uri="{FF2B5EF4-FFF2-40B4-BE49-F238E27FC236}">
                <a16:creationId xmlns:a16="http://schemas.microsoft.com/office/drawing/2014/main" id="{15B234D6-FE26-DF12-02E4-1094ED893D8C}"/>
              </a:ext>
            </a:extLst>
          </p:cNvPr>
          <p:cNvSpPr txBox="1">
            <a:spLocks/>
          </p:cNvSpPr>
          <p:nvPr/>
        </p:nvSpPr>
        <p:spPr>
          <a:xfrm>
            <a:off x="3890554" y="3322801"/>
            <a:ext cx="893508" cy="57475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8%</a:t>
            </a:r>
          </a:p>
          <a:p>
            <a:endParaRPr lang="fr-FR" dirty="0"/>
          </a:p>
        </p:txBody>
      </p:sp>
      <p:sp>
        <p:nvSpPr>
          <p:cNvPr id="23" name="Text Placeholder 3">
            <a:extLst>
              <a:ext uri="{FF2B5EF4-FFF2-40B4-BE49-F238E27FC236}">
                <a16:creationId xmlns:a16="http://schemas.microsoft.com/office/drawing/2014/main" id="{702DA3F3-95EF-6E6A-FF26-DD0323A73C8A}"/>
              </a:ext>
            </a:extLst>
          </p:cNvPr>
          <p:cNvSpPr txBox="1">
            <a:spLocks/>
          </p:cNvSpPr>
          <p:nvPr/>
        </p:nvSpPr>
        <p:spPr>
          <a:xfrm>
            <a:off x="3899817" y="1988701"/>
            <a:ext cx="1451345" cy="95163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40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8%</a:t>
            </a:r>
          </a:p>
          <a:p>
            <a:endParaRPr lang="fr-FR" dirty="0"/>
          </a:p>
        </p:txBody>
      </p:sp>
      <p:sp>
        <p:nvSpPr>
          <p:cNvPr id="24" name="Text Placeholder 3">
            <a:extLst>
              <a:ext uri="{FF2B5EF4-FFF2-40B4-BE49-F238E27FC236}">
                <a16:creationId xmlns:a16="http://schemas.microsoft.com/office/drawing/2014/main" id="{427AB709-2809-BA38-6C70-32D7B26511BB}"/>
              </a:ext>
            </a:extLst>
          </p:cNvPr>
          <p:cNvSpPr txBox="1">
            <a:spLocks/>
          </p:cNvSpPr>
          <p:nvPr/>
        </p:nvSpPr>
        <p:spPr>
          <a:xfrm>
            <a:off x="8529554" y="5752325"/>
            <a:ext cx="3792176" cy="33239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bg2">
                    <a:lumMod val="20000"/>
                    <a:lumOff val="8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8 % Légende</a:t>
            </a:r>
          </a:p>
          <a:p>
            <a:endParaRPr lang="fr-FR" dirty="0"/>
          </a:p>
        </p:txBody>
      </p:sp>
    </p:spTree>
    <p:extLst>
      <p:ext uri="{BB962C8B-B14F-4D97-AF65-F5344CB8AC3E}">
        <p14:creationId xmlns:p14="http://schemas.microsoft.com/office/powerpoint/2010/main" val="2903957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08626B25-C0BC-BBBF-4C79-09A3DCA77539}"/>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6630CE93-51E6-DAC2-7290-2E62DFAAC821}"/>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E2266F80-FBF6-0FC1-81FC-38BCB774ED4C}"/>
              </a:ext>
            </a:extLst>
          </p:cNvPr>
          <p:cNvSpPr>
            <a:spLocks noGrp="1"/>
          </p:cNvSpPr>
          <p:nvPr>
            <p:ph type="body" sz="quarter" idx="16"/>
          </p:nvPr>
        </p:nvSpPr>
        <p:spPr/>
        <p:txBody>
          <a:bodyPr/>
          <a:lstStyle/>
          <a:p>
            <a:endParaRPr lang="fr-FR"/>
          </a:p>
        </p:txBody>
      </p:sp>
      <p:cxnSp>
        <p:nvCxnSpPr>
          <p:cNvPr id="6" name="Connecteur droit 5">
            <a:extLst>
              <a:ext uri="{FF2B5EF4-FFF2-40B4-BE49-F238E27FC236}">
                <a16:creationId xmlns:a16="http://schemas.microsoft.com/office/drawing/2014/main" id="{B16109A0-0BA5-1A6B-1337-D06C804628E8}"/>
              </a:ext>
            </a:extLst>
          </p:cNvPr>
          <p:cNvCxnSpPr>
            <a:cxnSpLocks/>
          </p:cNvCxnSpPr>
          <p:nvPr/>
        </p:nvCxnSpPr>
        <p:spPr>
          <a:xfrm>
            <a:off x="0" y="5327071"/>
            <a:ext cx="11579459" cy="0"/>
          </a:xfrm>
          <a:prstGeom prst="line">
            <a:avLst/>
          </a:prstGeom>
          <a:ln w="85725" cap="rnd" cmpd="sng">
            <a:solidFill>
              <a:schemeClr val="bg1">
                <a:lumMod val="75000"/>
                <a:alpha val="47000"/>
              </a:schemeClr>
            </a:solidFill>
            <a:prstDash val="solid"/>
            <a:tailEnd type="arrow" w="med" len="med"/>
          </a:ln>
        </p:spPr>
        <p:style>
          <a:lnRef idx="1">
            <a:schemeClr val="accent1"/>
          </a:lnRef>
          <a:fillRef idx="0">
            <a:schemeClr val="accent1"/>
          </a:fillRef>
          <a:effectRef idx="0">
            <a:schemeClr val="accent1"/>
          </a:effectRef>
          <a:fontRef idx="minor">
            <a:schemeClr val="tx1"/>
          </a:fontRef>
        </p:style>
      </p:cxnSp>
      <p:cxnSp>
        <p:nvCxnSpPr>
          <p:cNvPr id="7" name="Connecteur droit 6">
            <a:extLst>
              <a:ext uri="{FF2B5EF4-FFF2-40B4-BE49-F238E27FC236}">
                <a16:creationId xmlns:a16="http://schemas.microsoft.com/office/drawing/2014/main" id="{11B93EC8-D076-F5F7-D00C-05ADBFBF4AA5}"/>
              </a:ext>
            </a:extLst>
          </p:cNvPr>
          <p:cNvCxnSpPr>
            <a:cxnSpLocks/>
          </p:cNvCxnSpPr>
          <p:nvPr/>
        </p:nvCxnSpPr>
        <p:spPr>
          <a:xfrm flipH="1">
            <a:off x="10663820" y="3592699"/>
            <a:ext cx="6485" cy="943451"/>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328C9C1B-CA18-EBC7-0C11-376AAB04DB81}"/>
              </a:ext>
            </a:extLst>
          </p:cNvPr>
          <p:cNvCxnSpPr>
            <a:cxnSpLocks/>
          </p:cNvCxnSpPr>
          <p:nvPr/>
        </p:nvCxnSpPr>
        <p:spPr>
          <a:xfrm>
            <a:off x="8858880" y="3789382"/>
            <a:ext cx="0" cy="8754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Connecteur droit 8">
            <a:extLst>
              <a:ext uri="{FF2B5EF4-FFF2-40B4-BE49-F238E27FC236}">
                <a16:creationId xmlns:a16="http://schemas.microsoft.com/office/drawing/2014/main" id="{8EA6FF3E-858B-B5CA-CD8D-F39016FB146E}"/>
              </a:ext>
            </a:extLst>
          </p:cNvPr>
          <p:cNvCxnSpPr>
            <a:cxnSpLocks/>
          </p:cNvCxnSpPr>
          <p:nvPr/>
        </p:nvCxnSpPr>
        <p:spPr>
          <a:xfrm>
            <a:off x="6703915" y="3438654"/>
            <a:ext cx="0" cy="1245142"/>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90E83F2E-AEFB-8A76-38A6-85EEDDEFFD43}"/>
              </a:ext>
            </a:extLst>
          </p:cNvPr>
          <p:cNvCxnSpPr>
            <a:cxnSpLocks/>
          </p:cNvCxnSpPr>
          <p:nvPr/>
        </p:nvCxnSpPr>
        <p:spPr>
          <a:xfrm>
            <a:off x="4854350" y="3283081"/>
            <a:ext cx="0" cy="125487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Connecteur droit 10">
            <a:extLst>
              <a:ext uri="{FF2B5EF4-FFF2-40B4-BE49-F238E27FC236}">
                <a16:creationId xmlns:a16="http://schemas.microsoft.com/office/drawing/2014/main" id="{5642E653-245D-55E7-78D8-F8AD6498D8F9}"/>
              </a:ext>
            </a:extLst>
          </p:cNvPr>
          <p:cNvCxnSpPr>
            <a:cxnSpLocks/>
          </p:cNvCxnSpPr>
          <p:nvPr/>
        </p:nvCxnSpPr>
        <p:spPr>
          <a:xfrm>
            <a:off x="3210125" y="3540867"/>
            <a:ext cx="0" cy="12527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2" name="Graphique 11" descr="Signet avec un remplissage uni">
            <a:extLst>
              <a:ext uri="{FF2B5EF4-FFF2-40B4-BE49-F238E27FC236}">
                <a16:creationId xmlns:a16="http://schemas.microsoft.com/office/drawing/2014/main" id="{B3CBA920-3360-A635-F2C0-F8657C45CB6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74205" y="5207076"/>
            <a:ext cx="914400" cy="914400"/>
          </a:xfrm>
          <a:prstGeom prst="rect">
            <a:avLst/>
          </a:prstGeom>
        </p:spPr>
      </p:pic>
      <p:pic>
        <p:nvPicPr>
          <p:cNvPr id="13" name="Graphique 12" descr="Batterie en charge avec un remplissage uni">
            <a:extLst>
              <a:ext uri="{FF2B5EF4-FFF2-40B4-BE49-F238E27FC236}">
                <a16:creationId xmlns:a16="http://schemas.microsoft.com/office/drawing/2014/main" id="{30CEEB2B-EF41-A333-A78D-E2A23F80B0C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303710" y="4473884"/>
            <a:ext cx="733191" cy="733191"/>
          </a:xfrm>
          <a:prstGeom prst="rect">
            <a:avLst/>
          </a:prstGeom>
        </p:spPr>
      </p:pic>
      <p:cxnSp>
        <p:nvCxnSpPr>
          <p:cNvPr id="14" name="Connecteur droit 13">
            <a:extLst>
              <a:ext uri="{FF2B5EF4-FFF2-40B4-BE49-F238E27FC236}">
                <a16:creationId xmlns:a16="http://schemas.microsoft.com/office/drawing/2014/main" id="{FC21AEAA-C526-2922-5232-D34032826134}"/>
              </a:ext>
            </a:extLst>
          </p:cNvPr>
          <p:cNvCxnSpPr>
            <a:cxnSpLocks/>
          </p:cNvCxnSpPr>
          <p:nvPr/>
        </p:nvCxnSpPr>
        <p:spPr>
          <a:xfrm>
            <a:off x="1634244" y="3822043"/>
            <a:ext cx="0" cy="71410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15" name="Graphique 14" descr="Signet avec un remplissage uni">
            <a:extLst>
              <a:ext uri="{FF2B5EF4-FFF2-40B4-BE49-F238E27FC236}">
                <a16:creationId xmlns:a16="http://schemas.microsoft.com/office/drawing/2014/main" id="{CA81B87A-45DF-03DD-4131-87D0F8102CA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57490" y="5203593"/>
            <a:ext cx="914400" cy="914400"/>
          </a:xfrm>
          <a:prstGeom prst="rect">
            <a:avLst/>
          </a:prstGeom>
        </p:spPr>
      </p:pic>
      <p:pic>
        <p:nvPicPr>
          <p:cNvPr id="16" name="Graphique 15" descr="Signet avec un remplissage uni">
            <a:extLst>
              <a:ext uri="{FF2B5EF4-FFF2-40B4-BE49-F238E27FC236}">
                <a16:creationId xmlns:a16="http://schemas.microsoft.com/office/drawing/2014/main" id="{C25B1FBC-0F8B-DA90-54D9-D295726A73B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210956" y="5212646"/>
            <a:ext cx="914400" cy="914400"/>
          </a:xfrm>
          <a:prstGeom prst="rect">
            <a:avLst/>
          </a:prstGeom>
        </p:spPr>
      </p:pic>
      <p:sp>
        <p:nvSpPr>
          <p:cNvPr id="17" name="Text Placeholder 3">
            <a:extLst>
              <a:ext uri="{FF2B5EF4-FFF2-40B4-BE49-F238E27FC236}">
                <a16:creationId xmlns:a16="http://schemas.microsoft.com/office/drawing/2014/main" id="{1A19BA87-ADFC-BD65-A45A-4A8A4FC62871}"/>
              </a:ext>
            </a:extLst>
          </p:cNvPr>
          <p:cNvSpPr txBox="1">
            <a:spLocks/>
          </p:cNvSpPr>
          <p:nvPr/>
        </p:nvSpPr>
        <p:spPr>
          <a:xfrm>
            <a:off x="1272909" y="2686360"/>
            <a:ext cx="885696" cy="391981"/>
          </a:xfrm>
          <a:prstGeom prst="rect">
            <a:avLst/>
          </a:prstGeom>
        </p:spPr>
        <p:txBody>
          <a:bodyPr>
            <a:norm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smtClean="0">
                <a:solidFill>
                  <a:srgbClr val="00B0F0"/>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914400">
              <a:defRPr/>
            </a:pPr>
            <a:r>
              <a:rPr lang="fr-FR"/>
              <a:t>2006</a:t>
            </a:r>
          </a:p>
        </p:txBody>
      </p:sp>
      <p:sp>
        <p:nvSpPr>
          <p:cNvPr id="18" name="Text Placeholder 3">
            <a:extLst>
              <a:ext uri="{FF2B5EF4-FFF2-40B4-BE49-F238E27FC236}">
                <a16:creationId xmlns:a16="http://schemas.microsoft.com/office/drawing/2014/main" id="{D45C5FD1-4CAD-C0FD-AD43-ACF4817C2C0D}"/>
              </a:ext>
            </a:extLst>
          </p:cNvPr>
          <p:cNvSpPr txBox="1">
            <a:spLocks/>
          </p:cNvSpPr>
          <p:nvPr/>
        </p:nvSpPr>
        <p:spPr>
          <a:xfrm>
            <a:off x="1270634" y="3089297"/>
            <a:ext cx="1330540" cy="6389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Texte courant</a:t>
            </a:r>
            <a:endParaRPr lang="fr-FR" dirty="0"/>
          </a:p>
        </p:txBody>
      </p:sp>
      <p:sp>
        <p:nvSpPr>
          <p:cNvPr id="19" name="Text Placeholder 3">
            <a:extLst>
              <a:ext uri="{FF2B5EF4-FFF2-40B4-BE49-F238E27FC236}">
                <a16:creationId xmlns:a16="http://schemas.microsoft.com/office/drawing/2014/main" id="{3B33DFFA-07D1-3D28-D632-9BD8244D63C8}"/>
              </a:ext>
            </a:extLst>
          </p:cNvPr>
          <p:cNvSpPr txBox="1">
            <a:spLocks/>
          </p:cNvSpPr>
          <p:nvPr/>
        </p:nvSpPr>
        <p:spPr>
          <a:xfrm>
            <a:off x="2866319" y="2450970"/>
            <a:ext cx="885696" cy="391981"/>
          </a:xfrm>
          <a:prstGeom prst="rect">
            <a:avLst/>
          </a:prstGeom>
        </p:spPr>
        <p:txBody>
          <a:bodyPr>
            <a:norm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smtClean="0">
                <a:solidFill>
                  <a:srgbClr val="002060"/>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914400">
              <a:defRPr/>
            </a:pPr>
            <a:r>
              <a:rPr lang="fr-FR"/>
              <a:t>2008</a:t>
            </a:r>
          </a:p>
        </p:txBody>
      </p:sp>
      <p:sp>
        <p:nvSpPr>
          <p:cNvPr id="20" name="Text Placeholder 3">
            <a:extLst>
              <a:ext uri="{FF2B5EF4-FFF2-40B4-BE49-F238E27FC236}">
                <a16:creationId xmlns:a16="http://schemas.microsoft.com/office/drawing/2014/main" id="{89B42F23-E669-B2E6-9A09-9B145190F464}"/>
              </a:ext>
            </a:extLst>
          </p:cNvPr>
          <p:cNvSpPr txBox="1">
            <a:spLocks/>
          </p:cNvSpPr>
          <p:nvPr/>
        </p:nvSpPr>
        <p:spPr>
          <a:xfrm>
            <a:off x="2864044" y="2853907"/>
            <a:ext cx="1330540" cy="6389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Texte courant</a:t>
            </a:r>
            <a:endParaRPr lang="fr-FR" dirty="0"/>
          </a:p>
        </p:txBody>
      </p:sp>
      <p:sp>
        <p:nvSpPr>
          <p:cNvPr id="21" name="Text Placeholder 3">
            <a:extLst>
              <a:ext uri="{FF2B5EF4-FFF2-40B4-BE49-F238E27FC236}">
                <a16:creationId xmlns:a16="http://schemas.microsoft.com/office/drawing/2014/main" id="{AA592665-E410-33A5-4241-251C99FA59A4}"/>
              </a:ext>
            </a:extLst>
          </p:cNvPr>
          <p:cNvSpPr txBox="1">
            <a:spLocks/>
          </p:cNvSpPr>
          <p:nvPr/>
        </p:nvSpPr>
        <p:spPr>
          <a:xfrm>
            <a:off x="4421240" y="2600410"/>
            <a:ext cx="1330540" cy="6389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Texte courant</a:t>
            </a:r>
            <a:endParaRPr lang="fr-FR" dirty="0"/>
          </a:p>
        </p:txBody>
      </p:sp>
      <p:sp>
        <p:nvSpPr>
          <p:cNvPr id="22" name="Text Placeholder 3">
            <a:extLst>
              <a:ext uri="{FF2B5EF4-FFF2-40B4-BE49-F238E27FC236}">
                <a16:creationId xmlns:a16="http://schemas.microsoft.com/office/drawing/2014/main" id="{B801B745-0874-4721-F4C7-980DEB452B05}"/>
              </a:ext>
            </a:extLst>
          </p:cNvPr>
          <p:cNvSpPr txBox="1">
            <a:spLocks/>
          </p:cNvSpPr>
          <p:nvPr/>
        </p:nvSpPr>
        <p:spPr>
          <a:xfrm>
            <a:off x="6191479" y="2419275"/>
            <a:ext cx="885696" cy="391981"/>
          </a:xfrm>
          <a:prstGeom prst="rect">
            <a:avLst/>
          </a:prstGeom>
        </p:spPr>
        <p:txBody>
          <a:bodyPr>
            <a:norm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smtClean="0">
                <a:solidFill>
                  <a:schemeClr val="accent5"/>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914400">
              <a:defRPr/>
            </a:pPr>
            <a:r>
              <a:rPr lang="fr-FR"/>
              <a:t>2014</a:t>
            </a:r>
          </a:p>
        </p:txBody>
      </p:sp>
      <p:sp>
        <p:nvSpPr>
          <p:cNvPr id="23" name="Text Placeholder 3">
            <a:extLst>
              <a:ext uri="{FF2B5EF4-FFF2-40B4-BE49-F238E27FC236}">
                <a16:creationId xmlns:a16="http://schemas.microsoft.com/office/drawing/2014/main" id="{411A0442-8510-3B69-3E75-10FA44761789}"/>
              </a:ext>
            </a:extLst>
          </p:cNvPr>
          <p:cNvSpPr txBox="1">
            <a:spLocks/>
          </p:cNvSpPr>
          <p:nvPr/>
        </p:nvSpPr>
        <p:spPr>
          <a:xfrm>
            <a:off x="6189204" y="2822212"/>
            <a:ext cx="1330540" cy="6389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Texte courant</a:t>
            </a:r>
            <a:endParaRPr lang="fr-FR" dirty="0"/>
          </a:p>
        </p:txBody>
      </p:sp>
      <p:sp>
        <p:nvSpPr>
          <p:cNvPr id="24" name="Text Placeholder 3">
            <a:extLst>
              <a:ext uri="{FF2B5EF4-FFF2-40B4-BE49-F238E27FC236}">
                <a16:creationId xmlns:a16="http://schemas.microsoft.com/office/drawing/2014/main" id="{4BEAF2A4-1260-9A10-D409-252773639DFF}"/>
              </a:ext>
            </a:extLst>
          </p:cNvPr>
          <p:cNvSpPr txBox="1">
            <a:spLocks/>
          </p:cNvSpPr>
          <p:nvPr/>
        </p:nvSpPr>
        <p:spPr>
          <a:xfrm>
            <a:off x="8280291" y="2686360"/>
            <a:ext cx="885696" cy="391981"/>
          </a:xfrm>
          <a:prstGeom prst="rect">
            <a:avLst/>
          </a:prstGeom>
        </p:spPr>
        <p:txBody>
          <a:bodyPr>
            <a:norm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smtClean="0">
                <a:solidFill>
                  <a:schemeClr val="accent4"/>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914400">
              <a:defRPr/>
            </a:pPr>
            <a:r>
              <a:rPr lang="fr-FR"/>
              <a:t>2021</a:t>
            </a:r>
          </a:p>
        </p:txBody>
      </p:sp>
      <p:sp>
        <p:nvSpPr>
          <p:cNvPr id="25" name="Text Placeholder 3">
            <a:extLst>
              <a:ext uri="{FF2B5EF4-FFF2-40B4-BE49-F238E27FC236}">
                <a16:creationId xmlns:a16="http://schemas.microsoft.com/office/drawing/2014/main" id="{02F6F093-E60B-18A1-422B-518DA91C318F}"/>
              </a:ext>
            </a:extLst>
          </p:cNvPr>
          <p:cNvSpPr txBox="1">
            <a:spLocks/>
          </p:cNvSpPr>
          <p:nvPr/>
        </p:nvSpPr>
        <p:spPr>
          <a:xfrm>
            <a:off x="8278016" y="3089297"/>
            <a:ext cx="1330540" cy="6389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Texte courant</a:t>
            </a:r>
            <a:endParaRPr lang="fr-FR" dirty="0"/>
          </a:p>
        </p:txBody>
      </p:sp>
      <p:sp>
        <p:nvSpPr>
          <p:cNvPr id="26" name="Text Placeholder 3">
            <a:extLst>
              <a:ext uri="{FF2B5EF4-FFF2-40B4-BE49-F238E27FC236}">
                <a16:creationId xmlns:a16="http://schemas.microsoft.com/office/drawing/2014/main" id="{19074248-FAB3-633F-079C-8C6F479E05FC}"/>
              </a:ext>
            </a:extLst>
          </p:cNvPr>
          <p:cNvSpPr txBox="1">
            <a:spLocks/>
          </p:cNvSpPr>
          <p:nvPr/>
        </p:nvSpPr>
        <p:spPr>
          <a:xfrm>
            <a:off x="10181519" y="2541505"/>
            <a:ext cx="885696" cy="391981"/>
          </a:xfrm>
          <a:prstGeom prst="rect">
            <a:avLst/>
          </a:prstGeom>
        </p:spPr>
        <p:txBody>
          <a:bodyPr>
            <a:norm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smtClean="0">
                <a:solidFill>
                  <a:schemeClr val="bg2">
                    <a:lumMod val="20000"/>
                    <a:lumOff val="80000"/>
                  </a:schemeClr>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914400">
              <a:defRPr/>
            </a:pPr>
            <a:r>
              <a:rPr lang="fr-FR"/>
              <a:t>2024</a:t>
            </a:r>
          </a:p>
        </p:txBody>
      </p:sp>
      <p:sp>
        <p:nvSpPr>
          <p:cNvPr id="27" name="Text Placeholder 3">
            <a:extLst>
              <a:ext uri="{FF2B5EF4-FFF2-40B4-BE49-F238E27FC236}">
                <a16:creationId xmlns:a16="http://schemas.microsoft.com/office/drawing/2014/main" id="{F3E5629F-B0B7-CB93-A5E8-186055EF15AD}"/>
              </a:ext>
            </a:extLst>
          </p:cNvPr>
          <p:cNvSpPr txBox="1">
            <a:spLocks/>
          </p:cNvSpPr>
          <p:nvPr/>
        </p:nvSpPr>
        <p:spPr>
          <a:xfrm>
            <a:off x="10179244" y="2944442"/>
            <a:ext cx="1330540" cy="63893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defRPr/>
            </a:pPr>
            <a:r>
              <a:rPr lang="fr-FR"/>
              <a:t>Texte courant</a:t>
            </a:r>
            <a:endParaRPr lang="fr-FR" dirty="0"/>
          </a:p>
        </p:txBody>
      </p:sp>
      <p:sp>
        <p:nvSpPr>
          <p:cNvPr id="28" name="Text Placeholder 3">
            <a:extLst>
              <a:ext uri="{FF2B5EF4-FFF2-40B4-BE49-F238E27FC236}">
                <a16:creationId xmlns:a16="http://schemas.microsoft.com/office/drawing/2014/main" id="{0FA72E60-976F-DD1A-0342-078AE1B4726E}"/>
              </a:ext>
            </a:extLst>
          </p:cNvPr>
          <p:cNvSpPr txBox="1">
            <a:spLocks/>
          </p:cNvSpPr>
          <p:nvPr/>
        </p:nvSpPr>
        <p:spPr>
          <a:xfrm>
            <a:off x="4421741" y="2187019"/>
            <a:ext cx="885696" cy="391981"/>
          </a:xfrm>
          <a:prstGeom prst="rect">
            <a:avLst/>
          </a:prstGeom>
        </p:spPr>
        <p:txBody>
          <a:bodyPr>
            <a:norm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smtClean="0">
                <a:solidFill>
                  <a:schemeClr val="bg2">
                    <a:lumMod val="40000"/>
                    <a:lumOff val="60000"/>
                  </a:schemeClr>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defTabSz="914400">
              <a:defRPr/>
            </a:pPr>
            <a:r>
              <a:rPr lang="fr-FR"/>
              <a:t>2010</a:t>
            </a:r>
          </a:p>
        </p:txBody>
      </p:sp>
      <p:pic>
        <p:nvPicPr>
          <p:cNvPr id="29" name="Graphique 28" descr="Signet avec un remplissage uni">
            <a:extLst>
              <a:ext uri="{FF2B5EF4-FFF2-40B4-BE49-F238E27FC236}">
                <a16:creationId xmlns:a16="http://schemas.microsoft.com/office/drawing/2014/main" id="{18DB835C-E4B0-4FC5-71AB-D1AFFC715D7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704068" y="5189846"/>
            <a:ext cx="914400" cy="914400"/>
          </a:xfrm>
          <a:prstGeom prst="rect">
            <a:avLst/>
          </a:prstGeom>
        </p:spPr>
      </p:pic>
      <p:pic>
        <p:nvPicPr>
          <p:cNvPr id="30" name="Graphique 29" descr="Signet avec un remplissage uni">
            <a:extLst>
              <a:ext uri="{FF2B5EF4-FFF2-40B4-BE49-F238E27FC236}">
                <a16:creationId xmlns:a16="http://schemas.microsoft.com/office/drawing/2014/main" id="{106CE97C-DDFB-F86F-5F70-5CDD5BC29503}"/>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237175" y="5213150"/>
            <a:ext cx="914400" cy="914400"/>
          </a:xfrm>
          <a:prstGeom prst="rect">
            <a:avLst/>
          </a:prstGeom>
        </p:spPr>
      </p:pic>
      <p:pic>
        <p:nvPicPr>
          <p:cNvPr id="31" name="Graphique 30" descr="Banane avec un remplissage uni">
            <a:extLst>
              <a:ext uri="{FF2B5EF4-FFF2-40B4-BE49-F238E27FC236}">
                <a16:creationId xmlns:a16="http://schemas.microsoft.com/office/drawing/2014/main" id="{FC3A689E-379E-6542-B386-AF9CB0CDB78F}"/>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6368053" y="4574837"/>
            <a:ext cx="670575" cy="670575"/>
          </a:xfrm>
          <a:prstGeom prst="rect">
            <a:avLst/>
          </a:prstGeom>
        </p:spPr>
      </p:pic>
      <p:pic>
        <p:nvPicPr>
          <p:cNvPr id="32" name="Graphique 31" descr="Signet avec un remplissage uni">
            <a:extLst>
              <a:ext uri="{FF2B5EF4-FFF2-40B4-BE49-F238E27FC236}">
                <a16:creationId xmlns:a16="http://schemas.microsoft.com/office/drawing/2014/main" id="{B529569B-6B83-3C5D-64E4-F9A6B458951A}"/>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408439" y="5207075"/>
            <a:ext cx="914400" cy="914400"/>
          </a:xfrm>
          <a:prstGeom prst="rect">
            <a:avLst/>
          </a:prstGeom>
        </p:spPr>
      </p:pic>
      <p:pic>
        <p:nvPicPr>
          <p:cNvPr id="33" name="Graphique 32" descr="Lavage-auto avec un remplissage uni">
            <a:extLst>
              <a:ext uri="{FF2B5EF4-FFF2-40B4-BE49-F238E27FC236}">
                <a16:creationId xmlns:a16="http://schemas.microsoft.com/office/drawing/2014/main" id="{FCD017F2-EA3E-A2FC-43F0-73CE9A6FF606}"/>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8517149" y="4470402"/>
            <a:ext cx="733191" cy="733191"/>
          </a:xfrm>
          <a:prstGeom prst="rect">
            <a:avLst/>
          </a:prstGeom>
        </p:spPr>
      </p:pic>
      <p:pic>
        <p:nvPicPr>
          <p:cNvPr id="34" name="Graphique 33" descr="Chat avec un remplissage uni">
            <a:extLst>
              <a:ext uri="{FF2B5EF4-FFF2-40B4-BE49-F238E27FC236}">
                <a16:creationId xmlns:a16="http://schemas.microsoft.com/office/drawing/2014/main" id="{3CCC2704-DAC9-D2BD-D094-4221E5EAED9F}"/>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201877" y="4336455"/>
            <a:ext cx="914400" cy="914400"/>
          </a:xfrm>
          <a:prstGeom prst="rect">
            <a:avLst/>
          </a:prstGeom>
        </p:spPr>
      </p:pic>
      <p:pic>
        <p:nvPicPr>
          <p:cNvPr id="35" name="Graphique 34" descr="Enveloppe avec un remplissage uni">
            <a:extLst>
              <a:ext uri="{FF2B5EF4-FFF2-40B4-BE49-F238E27FC236}">
                <a16:creationId xmlns:a16="http://schemas.microsoft.com/office/drawing/2014/main" id="{256D174B-A4C9-AC58-6DEA-8292F48B122D}"/>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4423305" y="4350101"/>
            <a:ext cx="795236" cy="795236"/>
          </a:xfrm>
          <a:prstGeom prst="rect">
            <a:avLst/>
          </a:prstGeom>
        </p:spPr>
      </p:pic>
      <p:pic>
        <p:nvPicPr>
          <p:cNvPr id="36" name="Graphique 35" descr="Clé avec un remplissage uni">
            <a:extLst>
              <a:ext uri="{FF2B5EF4-FFF2-40B4-BE49-F238E27FC236}">
                <a16:creationId xmlns:a16="http://schemas.microsoft.com/office/drawing/2014/main" id="{11E691C4-B97F-F4B5-D693-3BFBB9FA775D}"/>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2937931" y="4412672"/>
            <a:ext cx="638927" cy="638927"/>
          </a:xfrm>
          <a:prstGeom prst="rect">
            <a:avLst/>
          </a:prstGeom>
        </p:spPr>
      </p:pic>
    </p:spTree>
    <p:extLst>
      <p:ext uri="{BB962C8B-B14F-4D97-AF65-F5344CB8AC3E}">
        <p14:creationId xmlns:p14="http://schemas.microsoft.com/office/powerpoint/2010/main" val="1580334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3DEAB3-16CD-102F-E2DC-8FB8E37D061F}"/>
              </a:ext>
            </a:extLst>
          </p:cNvPr>
          <p:cNvSpPr>
            <a:spLocks noGrp="1"/>
          </p:cNvSpPr>
          <p:nvPr>
            <p:ph type="ctrTitle"/>
          </p:nvPr>
        </p:nvSpPr>
        <p:spPr/>
        <p:txBody>
          <a:bodyPr/>
          <a:lstStyle/>
          <a:p>
            <a:endParaRPr lang="fr-FR"/>
          </a:p>
        </p:txBody>
      </p:sp>
      <p:sp>
        <p:nvSpPr>
          <p:cNvPr id="3" name="Espace réservé du texte 2">
            <a:extLst>
              <a:ext uri="{FF2B5EF4-FFF2-40B4-BE49-F238E27FC236}">
                <a16:creationId xmlns:a16="http://schemas.microsoft.com/office/drawing/2014/main" id="{7F8FFA59-09DC-3C22-5982-B8BD2278FA55}"/>
              </a:ext>
            </a:extLst>
          </p:cNvPr>
          <p:cNvSpPr>
            <a:spLocks noGrp="1"/>
          </p:cNvSpPr>
          <p:nvPr>
            <p:ph type="body" sz="quarter" idx="10"/>
          </p:nvPr>
        </p:nvSpPr>
        <p:spPr/>
        <p:txBody>
          <a:bodyPr>
            <a:normAutofit lnSpcReduction="10000"/>
          </a:bodyPr>
          <a:lstStyle/>
          <a:p>
            <a:endParaRPr lang="fr-FR"/>
          </a:p>
        </p:txBody>
      </p:sp>
    </p:spTree>
    <p:extLst>
      <p:ext uri="{BB962C8B-B14F-4D97-AF65-F5344CB8AC3E}">
        <p14:creationId xmlns:p14="http://schemas.microsoft.com/office/powerpoint/2010/main" val="2756390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295A00E1-65CB-CC8D-6792-C999BC1C22DA}"/>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A7615143-5450-D015-F891-35E672146505}"/>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8EE45E3E-E795-DE35-0B9F-6F7F1202CEA6}"/>
              </a:ext>
            </a:extLst>
          </p:cNvPr>
          <p:cNvSpPr>
            <a:spLocks noGrp="1"/>
          </p:cNvSpPr>
          <p:nvPr>
            <p:ph type="body" sz="quarter" idx="16"/>
          </p:nvPr>
        </p:nvSpPr>
        <p:spPr/>
        <p:txBody>
          <a:bodyPr/>
          <a:lstStyle/>
          <a:p>
            <a:endParaRPr lang="fr-FR"/>
          </a:p>
        </p:txBody>
      </p:sp>
      <p:sp>
        <p:nvSpPr>
          <p:cNvPr id="6" name="ZoneTexte 5">
            <a:extLst>
              <a:ext uri="{FF2B5EF4-FFF2-40B4-BE49-F238E27FC236}">
                <a16:creationId xmlns:a16="http://schemas.microsoft.com/office/drawing/2014/main" id="{8D2FA12B-9B66-E5F4-DEF2-0D9A02660464}"/>
              </a:ext>
            </a:extLst>
          </p:cNvPr>
          <p:cNvSpPr txBox="1"/>
          <p:nvPr/>
        </p:nvSpPr>
        <p:spPr>
          <a:xfrm>
            <a:off x="9206148" y="2702078"/>
            <a:ext cx="1794875" cy="584775"/>
          </a:xfrm>
          <a:prstGeom prst="rect">
            <a:avLst/>
          </a:prstGeom>
          <a:noFill/>
        </p:spPr>
        <p:txBody>
          <a:bodyPr wrap="square" rtlCol="0">
            <a:spAutoFit/>
          </a:bodyPr>
          <a:lstStyle/>
          <a:p>
            <a:r>
              <a:rPr lang="fr-FR" sz="3200" dirty="0">
                <a:solidFill>
                  <a:schemeClr val="bg1"/>
                </a:solidFill>
                <a:latin typeface="+mj-lt"/>
              </a:rPr>
              <a:t>18%</a:t>
            </a:r>
          </a:p>
        </p:txBody>
      </p:sp>
      <p:sp>
        <p:nvSpPr>
          <p:cNvPr id="7" name="Rectangle 6">
            <a:extLst>
              <a:ext uri="{FF2B5EF4-FFF2-40B4-BE49-F238E27FC236}">
                <a16:creationId xmlns:a16="http://schemas.microsoft.com/office/drawing/2014/main" id="{644E2C48-F1EE-54D0-E958-968EE1B804E5}"/>
              </a:ext>
            </a:extLst>
          </p:cNvPr>
          <p:cNvSpPr/>
          <p:nvPr/>
        </p:nvSpPr>
        <p:spPr>
          <a:xfrm>
            <a:off x="3472774" y="1203093"/>
            <a:ext cx="8344983" cy="2723744"/>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rgbClr val="D8EAFF"/>
              </a:solidFill>
            </a:endParaRPr>
          </a:p>
        </p:txBody>
      </p:sp>
      <p:sp>
        <p:nvSpPr>
          <p:cNvPr id="8" name="Rectangle 7">
            <a:extLst>
              <a:ext uri="{FF2B5EF4-FFF2-40B4-BE49-F238E27FC236}">
                <a16:creationId xmlns:a16="http://schemas.microsoft.com/office/drawing/2014/main" id="{D59BC46A-F10B-658B-D641-661C5F3DE68E}"/>
              </a:ext>
            </a:extLst>
          </p:cNvPr>
          <p:cNvSpPr/>
          <p:nvPr/>
        </p:nvSpPr>
        <p:spPr>
          <a:xfrm>
            <a:off x="483411" y="2033082"/>
            <a:ext cx="10771491" cy="4244396"/>
          </a:xfrm>
          <a:prstGeom prst="rect">
            <a:avLst/>
          </a:prstGeom>
          <a:solidFill>
            <a:srgbClr val="F0F8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D8EAFF"/>
              </a:solidFill>
            </a:endParaRPr>
          </a:p>
        </p:txBody>
      </p:sp>
      <p:pic>
        <p:nvPicPr>
          <p:cNvPr id="9" name="Graphique 8" descr="Badge 1 avec un remplissage uni">
            <a:extLst>
              <a:ext uri="{FF2B5EF4-FFF2-40B4-BE49-F238E27FC236}">
                <a16:creationId xmlns:a16="http://schemas.microsoft.com/office/drawing/2014/main" id="{5FDB4970-446C-2F76-A981-AD834E705A9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13234" y="2397868"/>
            <a:ext cx="914400" cy="914400"/>
          </a:xfrm>
          <a:prstGeom prst="rect">
            <a:avLst/>
          </a:prstGeom>
        </p:spPr>
      </p:pic>
      <p:pic>
        <p:nvPicPr>
          <p:cNvPr id="10" name="Graphique 9" descr="Badge avec un remplissage uni">
            <a:extLst>
              <a:ext uri="{FF2B5EF4-FFF2-40B4-BE49-F238E27FC236}">
                <a16:creationId xmlns:a16="http://schemas.microsoft.com/office/drawing/2014/main" id="{E317B1F1-B1EC-36D5-E319-47F7893771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13233" y="3516958"/>
            <a:ext cx="914400" cy="914400"/>
          </a:xfrm>
          <a:prstGeom prst="rect">
            <a:avLst/>
          </a:prstGeom>
        </p:spPr>
      </p:pic>
      <p:pic>
        <p:nvPicPr>
          <p:cNvPr id="11" name="Graphique 10" descr="Badge 3 avec un remplissage uni">
            <a:extLst>
              <a:ext uri="{FF2B5EF4-FFF2-40B4-BE49-F238E27FC236}">
                <a16:creationId xmlns:a16="http://schemas.microsoft.com/office/drawing/2014/main" id="{FE6DA9F3-9F90-CC54-3219-C4377CB2BD4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13233" y="4636048"/>
            <a:ext cx="914400" cy="914400"/>
          </a:xfrm>
          <a:prstGeom prst="rect">
            <a:avLst/>
          </a:prstGeom>
        </p:spPr>
      </p:pic>
      <p:pic>
        <p:nvPicPr>
          <p:cNvPr id="12" name="Graphique 11" descr="Badge 4 avec un remplissage uni">
            <a:extLst>
              <a:ext uri="{FF2B5EF4-FFF2-40B4-BE49-F238E27FC236}">
                <a16:creationId xmlns:a16="http://schemas.microsoft.com/office/drawing/2014/main" id="{00FA119C-5DA1-21DB-41DB-F0D5C7925C4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524016" y="2394971"/>
            <a:ext cx="914400" cy="914400"/>
          </a:xfrm>
          <a:prstGeom prst="rect">
            <a:avLst/>
          </a:prstGeom>
        </p:spPr>
      </p:pic>
      <p:pic>
        <p:nvPicPr>
          <p:cNvPr id="13" name="Graphique 12" descr="Badge 5 avec un remplissage uni">
            <a:extLst>
              <a:ext uri="{FF2B5EF4-FFF2-40B4-BE49-F238E27FC236}">
                <a16:creationId xmlns:a16="http://schemas.microsoft.com/office/drawing/2014/main" id="{D4A43B68-269C-E88A-7384-952E6205B56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524016" y="3523660"/>
            <a:ext cx="914400" cy="914400"/>
          </a:xfrm>
          <a:prstGeom prst="rect">
            <a:avLst/>
          </a:prstGeom>
        </p:spPr>
      </p:pic>
      <p:pic>
        <p:nvPicPr>
          <p:cNvPr id="14" name="Graphique 13" descr="Badge 6 avec un remplissage uni">
            <a:extLst>
              <a:ext uri="{FF2B5EF4-FFF2-40B4-BE49-F238E27FC236}">
                <a16:creationId xmlns:a16="http://schemas.microsoft.com/office/drawing/2014/main" id="{AB845583-997D-288B-D2CA-0594406F9FC7}"/>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524016" y="4636048"/>
            <a:ext cx="914400" cy="914400"/>
          </a:xfrm>
          <a:prstGeom prst="rect">
            <a:avLst/>
          </a:prstGeom>
        </p:spPr>
      </p:pic>
      <p:sp>
        <p:nvSpPr>
          <p:cNvPr id="15" name="Text Placeholder 3">
            <a:extLst>
              <a:ext uri="{FF2B5EF4-FFF2-40B4-BE49-F238E27FC236}">
                <a16:creationId xmlns:a16="http://schemas.microsoft.com/office/drawing/2014/main" id="{43B2336E-D409-F923-E8CA-29BFC222FF39}"/>
              </a:ext>
            </a:extLst>
          </p:cNvPr>
          <p:cNvSpPr txBox="1">
            <a:spLocks/>
          </p:cNvSpPr>
          <p:nvPr/>
        </p:nvSpPr>
        <p:spPr>
          <a:xfrm>
            <a:off x="2340369" y="2777621"/>
            <a:ext cx="4070911" cy="644096"/>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sz="1200"/>
              <a:t>Texte courant</a:t>
            </a:r>
            <a:br>
              <a:rPr lang="fr-FR" sz="1200"/>
            </a:br>
            <a:r>
              <a:rPr lang="fr-FR" sz="1200"/>
              <a:t>XXX</a:t>
            </a:r>
            <a:endParaRPr lang="fr-FR" sz="1200" dirty="0"/>
          </a:p>
        </p:txBody>
      </p:sp>
      <p:sp>
        <p:nvSpPr>
          <p:cNvPr id="16" name="Espace réservé du texte 2">
            <a:extLst>
              <a:ext uri="{FF2B5EF4-FFF2-40B4-BE49-F238E27FC236}">
                <a16:creationId xmlns:a16="http://schemas.microsoft.com/office/drawing/2014/main" id="{984A9EBE-0A7E-311C-4D75-F922C3C0F022}"/>
              </a:ext>
            </a:extLst>
          </p:cNvPr>
          <p:cNvSpPr txBox="1">
            <a:spLocks/>
          </p:cNvSpPr>
          <p:nvPr/>
        </p:nvSpPr>
        <p:spPr>
          <a:xfrm>
            <a:off x="2340369" y="2486240"/>
            <a:ext cx="1744223" cy="291381"/>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fr-FR"/>
              <a:t>TITRE</a:t>
            </a:r>
            <a:endParaRPr lang="fr-FR" dirty="0"/>
          </a:p>
        </p:txBody>
      </p:sp>
      <p:sp>
        <p:nvSpPr>
          <p:cNvPr id="17" name="Text Placeholder 3">
            <a:extLst>
              <a:ext uri="{FF2B5EF4-FFF2-40B4-BE49-F238E27FC236}">
                <a16:creationId xmlns:a16="http://schemas.microsoft.com/office/drawing/2014/main" id="{FB4D8F46-E132-23AC-5109-80F9A6E50944}"/>
              </a:ext>
            </a:extLst>
          </p:cNvPr>
          <p:cNvSpPr txBox="1">
            <a:spLocks/>
          </p:cNvSpPr>
          <p:nvPr/>
        </p:nvSpPr>
        <p:spPr>
          <a:xfrm>
            <a:off x="2321515" y="3871130"/>
            <a:ext cx="4070911" cy="644096"/>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sz="1200"/>
              <a:t>Texte courant</a:t>
            </a:r>
            <a:br>
              <a:rPr lang="fr-FR" sz="1200"/>
            </a:br>
            <a:r>
              <a:rPr lang="fr-FR" sz="1200"/>
              <a:t>XXX</a:t>
            </a:r>
            <a:endParaRPr lang="fr-FR" sz="1200" dirty="0"/>
          </a:p>
        </p:txBody>
      </p:sp>
      <p:sp>
        <p:nvSpPr>
          <p:cNvPr id="18" name="Espace réservé du texte 2">
            <a:extLst>
              <a:ext uri="{FF2B5EF4-FFF2-40B4-BE49-F238E27FC236}">
                <a16:creationId xmlns:a16="http://schemas.microsoft.com/office/drawing/2014/main" id="{CCDE42D5-6239-D0A4-FF03-DBDCFCB58506}"/>
              </a:ext>
            </a:extLst>
          </p:cNvPr>
          <p:cNvSpPr txBox="1">
            <a:spLocks/>
          </p:cNvSpPr>
          <p:nvPr/>
        </p:nvSpPr>
        <p:spPr>
          <a:xfrm>
            <a:off x="2321515" y="3579749"/>
            <a:ext cx="1744223" cy="291381"/>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fr-FR"/>
              <a:t>TITRE</a:t>
            </a:r>
            <a:endParaRPr lang="fr-FR" dirty="0"/>
          </a:p>
        </p:txBody>
      </p:sp>
      <p:sp>
        <p:nvSpPr>
          <p:cNvPr id="19" name="Text Placeholder 3">
            <a:extLst>
              <a:ext uri="{FF2B5EF4-FFF2-40B4-BE49-F238E27FC236}">
                <a16:creationId xmlns:a16="http://schemas.microsoft.com/office/drawing/2014/main" id="{A6C64257-40B1-5C75-D594-6190FA56821B}"/>
              </a:ext>
            </a:extLst>
          </p:cNvPr>
          <p:cNvSpPr txBox="1">
            <a:spLocks/>
          </p:cNvSpPr>
          <p:nvPr/>
        </p:nvSpPr>
        <p:spPr>
          <a:xfrm>
            <a:off x="2321515" y="5002346"/>
            <a:ext cx="4070911" cy="644096"/>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sz="1200"/>
              <a:t>Texte courant</a:t>
            </a:r>
            <a:br>
              <a:rPr lang="fr-FR" sz="1200"/>
            </a:br>
            <a:r>
              <a:rPr lang="fr-FR" sz="1200"/>
              <a:t>XXX</a:t>
            </a:r>
            <a:endParaRPr lang="fr-FR" sz="1200" dirty="0"/>
          </a:p>
        </p:txBody>
      </p:sp>
      <p:sp>
        <p:nvSpPr>
          <p:cNvPr id="20" name="Espace réservé du texte 2">
            <a:extLst>
              <a:ext uri="{FF2B5EF4-FFF2-40B4-BE49-F238E27FC236}">
                <a16:creationId xmlns:a16="http://schemas.microsoft.com/office/drawing/2014/main" id="{7155CA76-2845-A314-E963-563D6F758E35}"/>
              </a:ext>
            </a:extLst>
          </p:cNvPr>
          <p:cNvSpPr txBox="1">
            <a:spLocks/>
          </p:cNvSpPr>
          <p:nvPr/>
        </p:nvSpPr>
        <p:spPr>
          <a:xfrm>
            <a:off x="2321515" y="4710965"/>
            <a:ext cx="1744223" cy="291381"/>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fr-FR"/>
              <a:t>TITRE</a:t>
            </a:r>
            <a:endParaRPr lang="fr-FR" dirty="0"/>
          </a:p>
        </p:txBody>
      </p:sp>
      <p:sp>
        <p:nvSpPr>
          <p:cNvPr id="21" name="Text Placeholder 3">
            <a:extLst>
              <a:ext uri="{FF2B5EF4-FFF2-40B4-BE49-F238E27FC236}">
                <a16:creationId xmlns:a16="http://schemas.microsoft.com/office/drawing/2014/main" id="{2646DF02-9D07-1272-9E51-EA59A1E0E009}"/>
              </a:ext>
            </a:extLst>
          </p:cNvPr>
          <p:cNvSpPr txBox="1">
            <a:spLocks/>
          </p:cNvSpPr>
          <p:nvPr/>
        </p:nvSpPr>
        <p:spPr>
          <a:xfrm>
            <a:off x="7591098" y="2777621"/>
            <a:ext cx="4070911" cy="644096"/>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sz="1200"/>
              <a:t>Texte courant</a:t>
            </a:r>
            <a:br>
              <a:rPr lang="fr-FR" sz="1200"/>
            </a:br>
            <a:r>
              <a:rPr lang="fr-FR" sz="1200"/>
              <a:t>XXX</a:t>
            </a:r>
            <a:endParaRPr lang="fr-FR" sz="1200" dirty="0"/>
          </a:p>
        </p:txBody>
      </p:sp>
      <p:sp>
        <p:nvSpPr>
          <p:cNvPr id="22" name="Espace réservé du texte 2">
            <a:extLst>
              <a:ext uri="{FF2B5EF4-FFF2-40B4-BE49-F238E27FC236}">
                <a16:creationId xmlns:a16="http://schemas.microsoft.com/office/drawing/2014/main" id="{B168DDC1-3DCB-DD02-E376-E74A8A646D3B}"/>
              </a:ext>
            </a:extLst>
          </p:cNvPr>
          <p:cNvSpPr txBox="1">
            <a:spLocks/>
          </p:cNvSpPr>
          <p:nvPr/>
        </p:nvSpPr>
        <p:spPr>
          <a:xfrm>
            <a:off x="7591098" y="2486240"/>
            <a:ext cx="1744223" cy="291381"/>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fr-FR"/>
              <a:t>TITRE</a:t>
            </a:r>
            <a:endParaRPr lang="fr-FR" dirty="0"/>
          </a:p>
        </p:txBody>
      </p:sp>
      <p:sp>
        <p:nvSpPr>
          <p:cNvPr id="23" name="Text Placeholder 3">
            <a:extLst>
              <a:ext uri="{FF2B5EF4-FFF2-40B4-BE49-F238E27FC236}">
                <a16:creationId xmlns:a16="http://schemas.microsoft.com/office/drawing/2014/main" id="{31721C49-AC85-FDD8-F9C6-C39E45A05B28}"/>
              </a:ext>
            </a:extLst>
          </p:cNvPr>
          <p:cNvSpPr txBox="1">
            <a:spLocks/>
          </p:cNvSpPr>
          <p:nvPr/>
        </p:nvSpPr>
        <p:spPr>
          <a:xfrm>
            <a:off x="7572244" y="3871130"/>
            <a:ext cx="4070911" cy="644096"/>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sz="1200"/>
              <a:t>Texte courant</a:t>
            </a:r>
            <a:br>
              <a:rPr lang="fr-FR" sz="1200"/>
            </a:br>
            <a:r>
              <a:rPr lang="fr-FR" sz="1200"/>
              <a:t>XXX</a:t>
            </a:r>
            <a:endParaRPr lang="fr-FR" sz="1200" dirty="0"/>
          </a:p>
        </p:txBody>
      </p:sp>
      <p:sp>
        <p:nvSpPr>
          <p:cNvPr id="24" name="Espace réservé du texte 2">
            <a:extLst>
              <a:ext uri="{FF2B5EF4-FFF2-40B4-BE49-F238E27FC236}">
                <a16:creationId xmlns:a16="http://schemas.microsoft.com/office/drawing/2014/main" id="{98A8367C-E58D-DF27-A4B1-993A777C9413}"/>
              </a:ext>
            </a:extLst>
          </p:cNvPr>
          <p:cNvSpPr txBox="1">
            <a:spLocks/>
          </p:cNvSpPr>
          <p:nvPr/>
        </p:nvSpPr>
        <p:spPr>
          <a:xfrm>
            <a:off x="7572244" y="3579749"/>
            <a:ext cx="1744223" cy="291381"/>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fr-FR"/>
              <a:t>TITRE</a:t>
            </a:r>
            <a:endParaRPr lang="fr-FR" dirty="0"/>
          </a:p>
        </p:txBody>
      </p:sp>
      <p:sp>
        <p:nvSpPr>
          <p:cNvPr id="25" name="Text Placeholder 3">
            <a:extLst>
              <a:ext uri="{FF2B5EF4-FFF2-40B4-BE49-F238E27FC236}">
                <a16:creationId xmlns:a16="http://schemas.microsoft.com/office/drawing/2014/main" id="{F5CAB220-9B23-89FA-FF3E-D73286CCEAEF}"/>
              </a:ext>
            </a:extLst>
          </p:cNvPr>
          <p:cNvSpPr txBox="1">
            <a:spLocks/>
          </p:cNvSpPr>
          <p:nvPr/>
        </p:nvSpPr>
        <p:spPr>
          <a:xfrm>
            <a:off x="7572244" y="5002346"/>
            <a:ext cx="4070911" cy="644096"/>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sz="1200"/>
              <a:t>Texte courant</a:t>
            </a:r>
            <a:br>
              <a:rPr lang="fr-FR" sz="1200"/>
            </a:br>
            <a:r>
              <a:rPr lang="fr-FR" sz="1200"/>
              <a:t>XXX</a:t>
            </a:r>
            <a:endParaRPr lang="fr-FR" sz="1200" dirty="0"/>
          </a:p>
        </p:txBody>
      </p:sp>
      <p:sp>
        <p:nvSpPr>
          <p:cNvPr id="26" name="Espace réservé du texte 2">
            <a:extLst>
              <a:ext uri="{FF2B5EF4-FFF2-40B4-BE49-F238E27FC236}">
                <a16:creationId xmlns:a16="http://schemas.microsoft.com/office/drawing/2014/main" id="{EDA17281-FB42-3F87-D9A0-275A4BC2D984}"/>
              </a:ext>
            </a:extLst>
          </p:cNvPr>
          <p:cNvSpPr txBox="1">
            <a:spLocks/>
          </p:cNvSpPr>
          <p:nvPr/>
        </p:nvSpPr>
        <p:spPr>
          <a:xfrm>
            <a:off x="7572244" y="4710965"/>
            <a:ext cx="1744223" cy="291381"/>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bg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fr-FR"/>
              <a:t>TITRE</a:t>
            </a:r>
            <a:endParaRPr lang="fr-FR" dirty="0"/>
          </a:p>
        </p:txBody>
      </p:sp>
    </p:spTree>
    <p:extLst>
      <p:ext uri="{BB962C8B-B14F-4D97-AF65-F5344CB8AC3E}">
        <p14:creationId xmlns:p14="http://schemas.microsoft.com/office/powerpoint/2010/main" val="920149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2B8E373-2E14-B59F-87B0-2BE1F3CBA31B}"/>
              </a:ext>
            </a:extLst>
          </p:cNvPr>
          <p:cNvSpPr>
            <a:spLocks noGrp="1"/>
          </p:cNvSpPr>
          <p:nvPr>
            <p:ph type="body" sz="quarter" idx="13"/>
          </p:nvPr>
        </p:nvSpPr>
        <p:spPr/>
        <p:txBody>
          <a:bodyPr/>
          <a:lstStyle/>
          <a:p>
            <a:endParaRPr lang="fr-FR"/>
          </a:p>
        </p:txBody>
      </p:sp>
      <p:sp>
        <p:nvSpPr>
          <p:cNvPr id="4" name="Espace réservé du texte 3">
            <a:extLst>
              <a:ext uri="{FF2B5EF4-FFF2-40B4-BE49-F238E27FC236}">
                <a16:creationId xmlns:a16="http://schemas.microsoft.com/office/drawing/2014/main" id="{9FF8056B-08F0-79F9-6E62-4E1EB4E23B6A}"/>
              </a:ext>
            </a:extLst>
          </p:cNvPr>
          <p:cNvSpPr>
            <a:spLocks noGrp="1"/>
          </p:cNvSpPr>
          <p:nvPr>
            <p:ph type="body" sz="quarter" idx="17"/>
          </p:nvPr>
        </p:nvSpPr>
        <p:spPr/>
        <p:txBody>
          <a:bodyPr/>
          <a:lstStyle/>
          <a:p>
            <a:endParaRPr lang="fr-FR"/>
          </a:p>
        </p:txBody>
      </p:sp>
      <p:sp>
        <p:nvSpPr>
          <p:cNvPr id="5" name="Espace réservé du texte 4">
            <a:extLst>
              <a:ext uri="{FF2B5EF4-FFF2-40B4-BE49-F238E27FC236}">
                <a16:creationId xmlns:a16="http://schemas.microsoft.com/office/drawing/2014/main" id="{69053492-89C6-0777-ADAC-4F915B5E0874}"/>
              </a:ext>
            </a:extLst>
          </p:cNvPr>
          <p:cNvSpPr>
            <a:spLocks noGrp="1"/>
          </p:cNvSpPr>
          <p:nvPr>
            <p:ph type="body" sz="quarter" idx="16"/>
          </p:nvPr>
        </p:nvSpPr>
        <p:spPr/>
        <p:txBody>
          <a:bodyPr/>
          <a:lstStyle/>
          <a:p>
            <a:endParaRPr lang="fr-FR"/>
          </a:p>
        </p:txBody>
      </p:sp>
      <p:cxnSp>
        <p:nvCxnSpPr>
          <p:cNvPr id="6" name="Connecteur droit 5">
            <a:extLst>
              <a:ext uri="{FF2B5EF4-FFF2-40B4-BE49-F238E27FC236}">
                <a16:creationId xmlns:a16="http://schemas.microsoft.com/office/drawing/2014/main" id="{3A0D534B-F870-D3B4-09A8-A98D2B84D49E}"/>
              </a:ext>
            </a:extLst>
          </p:cNvPr>
          <p:cNvCxnSpPr>
            <a:cxnSpLocks/>
          </p:cNvCxnSpPr>
          <p:nvPr/>
        </p:nvCxnSpPr>
        <p:spPr>
          <a:xfrm>
            <a:off x="7736082" y="0"/>
            <a:ext cx="0" cy="6858000"/>
          </a:xfrm>
          <a:prstGeom prst="line">
            <a:avLst/>
          </a:prstGeom>
          <a:ln w="85725" cap="flat" cmpd="sng">
            <a:solidFill>
              <a:schemeClr val="tx1">
                <a:lumMod val="65000"/>
                <a:lumOff val="35000"/>
                <a:alpha val="47000"/>
              </a:schemeClr>
            </a:solidFill>
            <a:prstDash val="solid"/>
            <a:tailEnd type="none" w="med" len="med"/>
          </a:ln>
        </p:spPr>
        <p:style>
          <a:lnRef idx="1">
            <a:schemeClr val="accent1"/>
          </a:lnRef>
          <a:fillRef idx="0">
            <a:schemeClr val="accent1"/>
          </a:fillRef>
          <a:effectRef idx="0">
            <a:schemeClr val="accent1"/>
          </a:effectRef>
          <a:fontRef idx="minor">
            <a:schemeClr val="tx1"/>
          </a:fontRef>
        </p:style>
      </p:cxnSp>
      <p:sp>
        <p:nvSpPr>
          <p:cNvPr id="7" name="Ellipse 6">
            <a:extLst>
              <a:ext uri="{FF2B5EF4-FFF2-40B4-BE49-F238E27FC236}">
                <a16:creationId xmlns:a16="http://schemas.microsoft.com/office/drawing/2014/main" id="{5067C0B6-1E0B-D7B4-6964-738156FB635E}"/>
              </a:ext>
            </a:extLst>
          </p:cNvPr>
          <p:cNvSpPr/>
          <p:nvPr/>
        </p:nvSpPr>
        <p:spPr>
          <a:xfrm>
            <a:off x="7608948" y="1721583"/>
            <a:ext cx="253572" cy="253572"/>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n>
                <a:noFill/>
              </a:ln>
            </a:endParaRPr>
          </a:p>
        </p:txBody>
      </p:sp>
      <p:sp>
        <p:nvSpPr>
          <p:cNvPr id="8" name="Espace réservé du texte 3">
            <a:extLst>
              <a:ext uri="{FF2B5EF4-FFF2-40B4-BE49-F238E27FC236}">
                <a16:creationId xmlns:a16="http://schemas.microsoft.com/office/drawing/2014/main" id="{EDA8DE64-10AC-418F-7402-91855384886C}"/>
              </a:ext>
            </a:extLst>
          </p:cNvPr>
          <p:cNvSpPr txBox="1">
            <a:spLocks/>
          </p:cNvSpPr>
          <p:nvPr/>
        </p:nvSpPr>
        <p:spPr>
          <a:xfrm>
            <a:off x="5276928" y="1991527"/>
            <a:ext cx="1153400" cy="284974"/>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9" name="Text Placeholder 3">
            <a:extLst>
              <a:ext uri="{FF2B5EF4-FFF2-40B4-BE49-F238E27FC236}">
                <a16:creationId xmlns:a16="http://schemas.microsoft.com/office/drawing/2014/main" id="{2B5E3738-D309-AC12-3D96-6EBBEBF59623}"/>
              </a:ext>
            </a:extLst>
          </p:cNvPr>
          <p:cNvSpPr txBox="1">
            <a:spLocks/>
          </p:cNvSpPr>
          <p:nvPr/>
        </p:nvSpPr>
        <p:spPr>
          <a:xfrm>
            <a:off x="5282909" y="1653088"/>
            <a:ext cx="795151" cy="338426"/>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2024</a:t>
            </a:r>
          </a:p>
        </p:txBody>
      </p:sp>
      <p:sp>
        <p:nvSpPr>
          <p:cNvPr id="10" name="Text Placeholder 3">
            <a:extLst>
              <a:ext uri="{FF2B5EF4-FFF2-40B4-BE49-F238E27FC236}">
                <a16:creationId xmlns:a16="http://schemas.microsoft.com/office/drawing/2014/main" id="{059AAF3B-8390-B9B9-56E2-83DC17ACBCC1}"/>
              </a:ext>
            </a:extLst>
          </p:cNvPr>
          <p:cNvSpPr txBox="1">
            <a:spLocks/>
          </p:cNvSpPr>
          <p:nvPr/>
        </p:nvSpPr>
        <p:spPr>
          <a:xfrm>
            <a:off x="839788" y="1917018"/>
            <a:ext cx="4239616" cy="4005110"/>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dirty="0"/>
              <a:t>Modifiez le texte courant</a:t>
            </a:r>
          </a:p>
        </p:txBody>
      </p:sp>
      <p:cxnSp>
        <p:nvCxnSpPr>
          <p:cNvPr id="11" name="Connecteur droit 10">
            <a:extLst>
              <a:ext uri="{FF2B5EF4-FFF2-40B4-BE49-F238E27FC236}">
                <a16:creationId xmlns:a16="http://schemas.microsoft.com/office/drawing/2014/main" id="{CC8D08AE-64FA-A5D0-4EB1-25CF7BF6970C}"/>
              </a:ext>
            </a:extLst>
          </p:cNvPr>
          <p:cNvCxnSpPr>
            <a:cxnSpLocks/>
          </p:cNvCxnSpPr>
          <p:nvPr/>
        </p:nvCxnSpPr>
        <p:spPr>
          <a:xfrm>
            <a:off x="6574446" y="1849944"/>
            <a:ext cx="1188720"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sp>
        <p:nvSpPr>
          <p:cNvPr id="12" name="Ellipse 11">
            <a:extLst>
              <a:ext uri="{FF2B5EF4-FFF2-40B4-BE49-F238E27FC236}">
                <a16:creationId xmlns:a16="http://schemas.microsoft.com/office/drawing/2014/main" id="{25E2C1CC-8067-2B3E-AA19-C9324B9E1B75}"/>
              </a:ext>
            </a:extLst>
          </p:cNvPr>
          <p:cNvSpPr/>
          <p:nvPr/>
        </p:nvSpPr>
        <p:spPr>
          <a:xfrm>
            <a:off x="7608948" y="4289553"/>
            <a:ext cx="253572" cy="253572"/>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n>
                <a:noFill/>
              </a:ln>
            </a:endParaRPr>
          </a:p>
        </p:txBody>
      </p:sp>
      <p:cxnSp>
        <p:nvCxnSpPr>
          <p:cNvPr id="13" name="Connecteur droit 12">
            <a:extLst>
              <a:ext uri="{FF2B5EF4-FFF2-40B4-BE49-F238E27FC236}">
                <a16:creationId xmlns:a16="http://schemas.microsoft.com/office/drawing/2014/main" id="{93966CB9-AA19-E014-C4DC-F140E822082E}"/>
              </a:ext>
            </a:extLst>
          </p:cNvPr>
          <p:cNvCxnSpPr>
            <a:cxnSpLocks/>
          </p:cNvCxnSpPr>
          <p:nvPr/>
        </p:nvCxnSpPr>
        <p:spPr>
          <a:xfrm>
            <a:off x="6574446" y="4417914"/>
            <a:ext cx="1188720"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sp>
        <p:nvSpPr>
          <p:cNvPr id="14" name="Ellipse 13">
            <a:extLst>
              <a:ext uri="{FF2B5EF4-FFF2-40B4-BE49-F238E27FC236}">
                <a16:creationId xmlns:a16="http://schemas.microsoft.com/office/drawing/2014/main" id="{F2405888-AC2A-EC10-FAF9-09B450FDA34A}"/>
              </a:ext>
            </a:extLst>
          </p:cNvPr>
          <p:cNvSpPr/>
          <p:nvPr/>
        </p:nvSpPr>
        <p:spPr>
          <a:xfrm>
            <a:off x="7608948" y="3279305"/>
            <a:ext cx="253572" cy="253572"/>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n>
                <a:noFill/>
              </a:ln>
            </a:endParaRPr>
          </a:p>
        </p:txBody>
      </p:sp>
      <p:cxnSp>
        <p:nvCxnSpPr>
          <p:cNvPr id="15" name="Connecteur droit 14">
            <a:extLst>
              <a:ext uri="{FF2B5EF4-FFF2-40B4-BE49-F238E27FC236}">
                <a16:creationId xmlns:a16="http://schemas.microsoft.com/office/drawing/2014/main" id="{C49A86F2-999C-8C55-FF3A-2352A389E983}"/>
              </a:ext>
            </a:extLst>
          </p:cNvPr>
          <p:cNvCxnSpPr>
            <a:cxnSpLocks/>
          </p:cNvCxnSpPr>
          <p:nvPr/>
        </p:nvCxnSpPr>
        <p:spPr>
          <a:xfrm flipH="1">
            <a:off x="7763166" y="3407666"/>
            <a:ext cx="1636866"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sp>
        <p:nvSpPr>
          <p:cNvPr id="16" name="Espace réservé du texte 3">
            <a:extLst>
              <a:ext uri="{FF2B5EF4-FFF2-40B4-BE49-F238E27FC236}">
                <a16:creationId xmlns:a16="http://schemas.microsoft.com/office/drawing/2014/main" id="{6CE486B9-32B8-8BF9-17FF-B8FED5F28913}"/>
              </a:ext>
            </a:extLst>
          </p:cNvPr>
          <p:cNvSpPr txBox="1">
            <a:spLocks/>
          </p:cNvSpPr>
          <p:nvPr/>
        </p:nvSpPr>
        <p:spPr>
          <a:xfrm>
            <a:off x="5529065" y="4587140"/>
            <a:ext cx="1153400" cy="284974"/>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17" name="Text Placeholder 3">
            <a:extLst>
              <a:ext uri="{FF2B5EF4-FFF2-40B4-BE49-F238E27FC236}">
                <a16:creationId xmlns:a16="http://schemas.microsoft.com/office/drawing/2014/main" id="{CD8A24AB-E3CF-9E4F-9D0E-83C05C4B59F6}"/>
              </a:ext>
            </a:extLst>
          </p:cNvPr>
          <p:cNvSpPr txBox="1">
            <a:spLocks/>
          </p:cNvSpPr>
          <p:nvPr/>
        </p:nvSpPr>
        <p:spPr>
          <a:xfrm>
            <a:off x="5535046" y="4248701"/>
            <a:ext cx="795151" cy="338426"/>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2024</a:t>
            </a:r>
          </a:p>
        </p:txBody>
      </p:sp>
      <p:sp>
        <p:nvSpPr>
          <p:cNvPr id="18" name="Espace réservé du texte 3">
            <a:extLst>
              <a:ext uri="{FF2B5EF4-FFF2-40B4-BE49-F238E27FC236}">
                <a16:creationId xmlns:a16="http://schemas.microsoft.com/office/drawing/2014/main" id="{C8798C0B-DAF1-DE77-321E-78CC9CE94215}"/>
              </a:ext>
            </a:extLst>
          </p:cNvPr>
          <p:cNvSpPr txBox="1">
            <a:spLocks/>
          </p:cNvSpPr>
          <p:nvPr/>
        </p:nvSpPr>
        <p:spPr>
          <a:xfrm>
            <a:off x="9524993" y="3439732"/>
            <a:ext cx="1153400" cy="284974"/>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19" name="Text Placeholder 3">
            <a:extLst>
              <a:ext uri="{FF2B5EF4-FFF2-40B4-BE49-F238E27FC236}">
                <a16:creationId xmlns:a16="http://schemas.microsoft.com/office/drawing/2014/main" id="{AD7A990B-4609-DB95-FA99-85D6356A2AD1}"/>
              </a:ext>
            </a:extLst>
          </p:cNvPr>
          <p:cNvSpPr txBox="1">
            <a:spLocks/>
          </p:cNvSpPr>
          <p:nvPr/>
        </p:nvSpPr>
        <p:spPr>
          <a:xfrm>
            <a:off x="9530974" y="3101293"/>
            <a:ext cx="795151" cy="338426"/>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2024</a:t>
            </a:r>
          </a:p>
        </p:txBody>
      </p:sp>
      <p:sp>
        <p:nvSpPr>
          <p:cNvPr id="20" name="Ellipse 19">
            <a:extLst>
              <a:ext uri="{FF2B5EF4-FFF2-40B4-BE49-F238E27FC236}">
                <a16:creationId xmlns:a16="http://schemas.microsoft.com/office/drawing/2014/main" id="{ACED5A9C-C657-78D3-7EF6-5D53CE5C91F5}"/>
              </a:ext>
            </a:extLst>
          </p:cNvPr>
          <p:cNvSpPr/>
          <p:nvPr/>
        </p:nvSpPr>
        <p:spPr>
          <a:xfrm>
            <a:off x="7608948" y="5051132"/>
            <a:ext cx="253572" cy="253572"/>
          </a:xfrm>
          <a:prstGeom prst="ellips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ln>
                <a:noFill/>
              </a:ln>
            </a:endParaRPr>
          </a:p>
        </p:txBody>
      </p:sp>
      <p:cxnSp>
        <p:nvCxnSpPr>
          <p:cNvPr id="21" name="Connecteur droit 20">
            <a:extLst>
              <a:ext uri="{FF2B5EF4-FFF2-40B4-BE49-F238E27FC236}">
                <a16:creationId xmlns:a16="http://schemas.microsoft.com/office/drawing/2014/main" id="{4E2F4B7D-E26F-232D-0C31-3236DD561624}"/>
              </a:ext>
            </a:extLst>
          </p:cNvPr>
          <p:cNvCxnSpPr>
            <a:cxnSpLocks/>
          </p:cNvCxnSpPr>
          <p:nvPr/>
        </p:nvCxnSpPr>
        <p:spPr>
          <a:xfrm flipH="1">
            <a:off x="7763166" y="5179493"/>
            <a:ext cx="1636866"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sp>
        <p:nvSpPr>
          <p:cNvPr id="22" name="Espace réservé du texte 3">
            <a:extLst>
              <a:ext uri="{FF2B5EF4-FFF2-40B4-BE49-F238E27FC236}">
                <a16:creationId xmlns:a16="http://schemas.microsoft.com/office/drawing/2014/main" id="{0EBD2EB4-FE75-1320-3F4D-C1D09E0372CC}"/>
              </a:ext>
            </a:extLst>
          </p:cNvPr>
          <p:cNvSpPr txBox="1">
            <a:spLocks/>
          </p:cNvSpPr>
          <p:nvPr/>
        </p:nvSpPr>
        <p:spPr>
          <a:xfrm>
            <a:off x="9524596" y="5213305"/>
            <a:ext cx="1153400" cy="284974"/>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Texte courant</a:t>
            </a:r>
            <a:endParaRPr lang="fr-FR" dirty="0"/>
          </a:p>
        </p:txBody>
      </p:sp>
      <p:sp>
        <p:nvSpPr>
          <p:cNvPr id="23" name="Text Placeholder 3">
            <a:extLst>
              <a:ext uri="{FF2B5EF4-FFF2-40B4-BE49-F238E27FC236}">
                <a16:creationId xmlns:a16="http://schemas.microsoft.com/office/drawing/2014/main" id="{B73623DF-6B3C-C188-10B2-4DCFAD0647A1}"/>
              </a:ext>
            </a:extLst>
          </p:cNvPr>
          <p:cNvSpPr txBox="1">
            <a:spLocks/>
          </p:cNvSpPr>
          <p:nvPr/>
        </p:nvSpPr>
        <p:spPr>
          <a:xfrm>
            <a:off x="9530577" y="4874866"/>
            <a:ext cx="795151" cy="338426"/>
          </a:xfrm>
          <a:prstGeom prst="rect">
            <a:avLst/>
          </a:prstGeom>
        </p:spPr>
        <p:txBody>
          <a:bodyPr>
            <a:noAutofit/>
          </a:bodyPr>
          <a:lstStyle>
            <a:lvl1pPr marL="0" indent="0" algn="l" defTabSz="457200" rtl="0" eaLnBrk="1" latinLnBrk="0" hangingPunct="1">
              <a:lnSpc>
                <a:spcPct val="90000"/>
              </a:lnSpc>
              <a:spcBef>
                <a:spcPts val="1000"/>
              </a:spcBef>
              <a:buFont typeface="Arial" panose="020B0604020202020204" pitchFamily="34" charset="0"/>
              <a:buNone/>
              <a:defRPr lang="fr-FR" sz="2000" b="1" kern="1200" dirty="0">
                <a:solidFill>
                  <a:schemeClr val="bg2"/>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fr-FR"/>
              <a:t>2024</a:t>
            </a:r>
          </a:p>
        </p:txBody>
      </p:sp>
    </p:spTree>
    <p:extLst>
      <p:ext uri="{BB962C8B-B14F-4D97-AF65-F5344CB8AC3E}">
        <p14:creationId xmlns:p14="http://schemas.microsoft.com/office/powerpoint/2010/main" val="624193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D3C480-D590-8A5C-94CA-F885AD2F3B64}"/>
              </a:ext>
            </a:extLst>
          </p:cNvPr>
          <p:cNvSpPr>
            <a:spLocks noGrp="1"/>
          </p:cNvSpPr>
          <p:nvPr>
            <p:ph type="ctrTitle"/>
          </p:nvPr>
        </p:nvSpPr>
        <p:spPr/>
        <p:txBody>
          <a:bodyPr/>
          <a:lstStyle/>
          <a:p>
            <a:endParaRPr lang="fr-FR"/>
          </a:p>
        </p:txBody>
      </p:sp>
      <p:sp>
        <p:nvSpPr>
          <p:cNvPr id="3" name="Espace réservé du texte 2">
            <a:extLst>
              <a:ext uri="{FF2B5EF4-FFF2-40B4-BE49-F238E27FC236}">
                <a16:creationId xmlns:a16="http://schemas.microsoft.com/office/drawing/2014/main" id="{4BA69E6C-D34D-432E-880C-8BF3AF90FA99}"/>
              </a:ext>
            </a:extLst>
          </p:cNvPr>
          <p:cNvSpPr>
            <a:spLocks noGrp="1"/>
          </p:cNvSpPr>
          <p:nvPr>
            <p:ph type="body" sz="quarter" idx="10"/>
          </p:nvPr>
        </p:nvSpPr>
        <p:spPr/>
        <p:txBody>
          <a:bodyPr>
            <a:normAutofit lnSpcReduction="10000"/>
          </a:bodyPr>
          <a:lstStyle/>
          <a:p>
            <a:endParaRPr lang="fr-FR"/>
          </a:p>
        </p:txBody>
      </p:sp>
    </p:spTree>
    <p:extLst>
      <p:ext uri="{BB962C8B-B14F-4D97-AF65-F5344CB8AC3E}">
        <p14:creationId xmlns:p14="http://schemas.microsoft.com/office/powerpoint/2010/main" val="3770396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0C0FA76-D02E-55CC-AFAA-5785D815C3A2}"/>
              </a:ext>
            </a:extLst>
          </p:cNvPr>
          <p:cNvSpPr>
            <a:spLocks noGrp="1"/>
          </p:cNvSpPr>
          <p:nvPr>
            <p:ph type="body" sz="quarter" idx="11"/>
          </p:nvPr>
        </p:nvSpPr>
        <p:spPr/>
        <p:txBody>
          <a:bodyPr>
            <a:normAutofit lnSpcReduction="10000"/>
          </a:bodyPr>
          <a:lstStyle/>
          <a:p>
            <a:endParaRPr lang="fr-FR"/>
          </a:p>
        </p:txBody>
      </p:sp>
      <p:sp>
        <p:nvSpPr>
          <p:cNvPr id="3" name="Espace réservé du texte 2">
            <a:extLst>
              <a:ext uri="{FF2B5EF4-FFF2-40B4-BE49-F238E27FC236}">
                <a16:creationId xmlns:a16="http://schemas.microsoft.com/office/drawing/2014/main" id="{357E7928-5599-2071-E624-0E2CEA218553}"/>
              </a:ext>
            </a:extLst>
          </p:cNvPr>
          <p:cNvSpPr>
            <a:spLocks noGrp="1"/>
          </p:cNvSpPr>
          <p:nvPr>
            <p:ph type="body" sz="quarter" idx="14"/>
          </p:nvPr>
        </p:nvSpPr>
        <p:spPr/>
        <p:txBody>
          <a:bodyPr/>
          <a:lstStyle/>
          <a:p>
            <a:endParaRPr lang="fr-FR"/>
          </a:p>
        </p:txBody>
      </p:sp>
      <p:sp>
        <p:nvSpPr>
          <p:cNvPr id="4" name="Espace réservé du texte 3">
            <a:extLst>
              <a:ext uri="{FF2B5EF4-FFF2-40B4-BE49-F238E27FC236}">
                <a16:creationId xmlns:a16="http://schemas.microsoft.com/office/drawing/2014/main" id="{AC565007-2216-5469-45C8-C5998654DAEB}"/>
              </a:ext>
            </a:extLst>
          </p:cNvPr>
          <p:cNvSpPr>
            <a:spLocks noGrp="1"/>
          </p:cNvSpPr>
          <p:nvPr>
            <p:ph type="body" sz="quarter" idx="21"/>
          </p:nvPr>
        </p:nvSpPr>
        <p:spPr/>
        <p:txBody>
          <a:bodyPr/>
          <a:lstStyle/>
          <a:p>
            <a:endParaRPr lang="fr-FR"/>
          </a:p>
        </p:txBody>
      </p:sp>
      <p:sp>
        <p:nvSpPr>
          <p:cNvPr id="5" name="Espace réservé du texte 4">
            <a:extLst>
              <a:ext uri="{FF2B5EF4-FFF2-40B4-BE49-F238E27FC236}">
                <a16:creationId xmlns:a16="http://schemas.microsoft.com/office/drawing/2014/main" id="{E4229461-7ACE-E396-7092-F0D196168C30}"/>
              </a:ext>
            </a:extLst>
          </p:cNvPr>
          <p:cNvSpPr>
            <a:spLocks noGrp="1"/>
          </p:cNvSpPr>
          <p:nvPr>
            <p:ph type="body" sz="quarter" idx="22"/>
          </p:nvPr>
        </p:nvSpPr>
        <p:spPr/>
        <p:txBody>
          <a:bodyPr>
            <a:normAutofit lnSpcReduction="10000"/>
          </a:bodyPr>
          <a:lstStyle/>
          <a:p>
            <a:endParaRPr lang="fr-FR"/>
          </a:p>
        </p:txBody>
      </p:sp>
      <p:sp>
        <p:nvSpPr>
          <p:cNvPr id="6" name="Espace réservé du texte 5">
            <a:extLst>
              <a:ext uri="{FF2B5EF4-FFF2-40B4-BE49-F238E27FC236}">
                <a16:creationId xmlns:a16="http://schemas.microsoft.com/office/drawing/2014/main" id="{4F293100-7E5D-E0D7-C335-63A1C38C849A}"/>
              </a:ext>
            </a:extLst>
          </p:cNvPr>
          <p:cNvSpPr>
            <a:spLocks noGrp="1"/>
          </p:cNvSpPr>
          <p:nvPr>
            <p:ph type="body" sz="quarter" idx="23"/>
          </p:nvPr>
        </p:nvSpPr>
        <p:spPr/>
        <p:txBody>
          <a:bodyPr/>
          <a:lstStyle/>
          <a:p>
            <a:endParaRPr lang="fr-FR"/>
          </a:p>
        </p:txBody>
      </p:sp>
      <p:sp>
        <p:nvSpPr>
          <p:cNvPr id="7" name="Espace réservé du texte 6">
            <a:extLst>
              <a:ext uri="{FF2B5EF4-FFF2-40B4-BE49-F238E27FC236}">
                <a16:creationId xmlns:a16="http://schemas.microsoft.com/office/drawing/2014/main" id="{D411C34C-45BD-44E4-4CBC-5ECF5571FB48}"/>
              </a:ext>
            </a:extLst>
          </p:cNvPr>
          <p:cNvSpPr>
            <a:spLocks noGrp="1"/>
          </p:cNvSpPr>
          <p:nvPr>
            <p:ph type="body" sz="quarter" idx="24"/>
          </p:nvPr>
        </p:nvSpPr>
        <p:spPr/>
        <p:txBody>
          <a:bodyPr/>
          <a:lstStyle/>
          <a:p>
            <a:endParaRPr lang="fr-FR"/>
          </a:p>
        </p:txBody>
      </p:sp>
      <p:sp>
        <p:nvSpPr>
          <p:cNvPr id="8" name="Espace réservé du texte 7">
            <a:extLst>
              <a:ext uri="{FF2B5EF4-FFF2-40B4-BE49-F238E27FC236}">
                <a16:creationId xmlns:a16="http://schemas.microsoft.com/office/drawing/2014/main" id="{6CDDF31E-8F19-EAB8-A109-3B3FB46546D8}"/>
              </a:ext>
            </a:extLst>
          </p:cNvPr>
          <p:cNvSpPr>
            <a:spLocks noGrp="1"/>
          </p:cNvSpPr>
          <p:nvPr>
            <p:ph type="body" sz="quarter" idx="31"/>
          </p:nvPr>
        </p:nvSpPr>
        <p:spPr/>
        <p:txBody>
          <a:bodyPr>
            <a:normAutofit lnSpcReduction="10000"/>
          </a:bodyPr>
          <a:lstStyle/>
          <a:p>
            <a:endParaRPr lang="fr-FR"/>
          </a:p>
        </p:txBody>
      </p:sp>
      <p:sp>
        <p:nvSpPr>
          <p:cNvPr id="9" name="Espace réservé du texte 8">
            <a:extLst>
              <a:ext uri="{FF2B5EF4-FFF2-40B4-BE49-F238E27FC236}">
                <a16:creationId xmlns:a16="http://schemas.microsoft.com/office/drawing/2014/main" id="{6A7ACD1F-57DD-3491-8BBC-59F7FB3CE5E6}"/>
              </a:ext>
            </a:extLst>
          </p:cNvPr>
          <p:cNvSpPr>
            <a:spLocks noGrp="1"/>
          </p:cNvSpPr>
          <p:nvPr>
            <p:ph type="body" sz="quarter" idx="32"/>
          </p:nvPr>
        </p:nvSpPr>
        <p:spPr/>
        <p:txBody>
          <a:bodyPr/>
          <a:lstStyle/>
          <a:p>
            <a:endParaRPr lang="fr-FR"/>
          </a:p>
        </p:txBody>
      </p:sp>
      <p:sp>
        <p:nvSpPr>
          <p:cNvPr id="10" name="Espace réservé du texte 9">
            <a:extLst>
              <a:ext uri="{FF2B5EF4-FFF2-40B4-BE49-F238E27FC236}">
                <a16:creationId xmlns:a16="http://schemas.microsoft.com/office/drawing/2014/main" id="{347D4B4E-6428-01E8-10E1-3714E8005794}"/>
              </a:ext>
            </a:extLst>
          </p:cNvPr>
          <p:cNvSpPr>
            <a:spLocks noGrp="1"/>
          </p:cNvSpPr>
          <p:nvPr>
            <p:ph type="body" sz="quarter" idx="33"/>
          </p:nvPr>
        </p:nvSpPr>
        <p:spPr/>
        <p:txBody>
          <a:bodyPr/>
          <a:lstStyle/>
          <a:p>
            <a:endParaRPr lang="fr-FR"/>
          </a:p>
        </p:txBody>
      </p:sp>
      <p:sp>
        <p:nvSpPr>
          <p:cNvPr id="11" name="Espace réservé du texte 10">
            <a:extLst>
              <a:ext uri="{FF2B5EF4-FFF2-40B4-BE49-F238E27FC236}">
                <a16:creationId xmlns:a16="http://schemas.microsoft.com/office/drawing/2014/main" id="{42F4D0BD-55B6-B186-4391-916EC140CA58}"/>
              </a:ext>
            </a:extLst>
          </p:cNvPr>
          <p:cNvSpPr>
            <a:spLocks noGrp="1"/>
          </p:cNvSpPr>
          <p:nvPr>
            <p:ph type="body" sz="quarter" idx="34"/>
          </p:nvPr>
        </p:nvSpPr>
        <p:spPr/>
        <p:txBody>
          <a:bodyPr>
            <a:normAutofit lnSpcReduction="10000"/>
          </a:bodyPr>
          <a:lstStyle/>
          <a:p>
            <a:endParaRPr lang="fr-FR"/>
          </a:p>
        </p:txBody>
      </p:sp>
      <p:sp>
        <p:nvSpPr>
          <p:cNvPr id="12" name="Espace réservé du texte 11">
            <a:extLst>
              <a:ext uri="{FF2B5EF4-FFF2-40B4-BE49-F238E27FC236}">
                <a16:creationId xmlns:a16="http://schemas.microsoft.com/office/drawing/2014/main" id="{96B44A2A-4D65-2457-4FDC-7EB4D4750869}"/>
              </a:ext>
            </a:extLst>
          </p:cNvPr>
          <p:cNvSpPr>
            <a:spLocks noGrp="1"/>
          </p:cNvSpPr>
          <p:nvPr>
            <p:ph type="body" sz="quarter" idx="35"/>
          </p:nvPr>
        </p:nvSpPr>
        <p:spPr/>
        <p:txBody>
          <a:bodyPr/>
          <a:lstStyle/>
          <a:p>
            <a:endParaRPr lang="fr-FR"/>
          </a:p>
        </p:txBody>
      </p:sp>
      <p:sp>
        <p:nvSpPr>
          <p:cNvPr id="13" name="Espace réservé du texte 12">
            <a:extLst>
              <a:ext uri="{FF2B5EF4-FFF2-40B4-BE49-F238E27FC236}">
                <a16:creationId xmlns:a16="http://schemas.microsoft.com/office/drawing/2014/main" id="{9B15CAA2-3139-0F2A-D281-A81178607B48}"/>
              </a:ext>
            </a:extLst>
          </p:cNvPr>
          <p:cNvSpPr>
            <a:spLocks noGrp="1"/>
          </p:cNvSpPr>
          <p:nvPr>
            <p:ph type="body" sz="quarter" idx="36"/>
          </p:nvPr>
        </p:nvSpPr>
        <p:spPr/>
        <p:txBody>
          <a:bodyPr/>
          <a:lstStyle/>
          <a:p>
            <a:endParaRPr lang="fr-FR"/>
          </a:p>
        </p:txBody>
      </p:sp>
      <p:sp>
        <p:nvSpPr>
          <p:cNvPr id="14" name="Espace réservé du texte 13">
            <a:extLst>
              <a:ext uri="{FF2B5EF4-FFF2-40B4-BE49-F238E27FC236}">
                <a16:creationId xmlns:a16="http://schemas.microsoft.com/office/drawing/2014/main" id="{DA9D2D0A-897E-738E-CC47-62C67C44C4C3}"/>
              </a:ext>
            </a:extLst>
          </p:cNvPr>
          <p:cNvSpPr>
            <a:spLocks noGrp="1"/>
          </p:cNvSpPr>
          <p:nvPr>
            <p:ph type="body" sz="quarter" idx="37"/>
          </p:nvPr>
        </p:nvSpPr>
        <p:spPr/>
        <p:txBody>
          <a:bodyPr>
            <a:normAutofit lnSpcReduction="10000"/>
          </a:bodyPr>
          <a:lstStyle/>
          <a:p>
            <a:endParaRPr lang="fr-FR"/>
          </a:p>
        </p:txBody>
      </p:sp>
      <p:sp>
        <p:nvSpPr>
          <p:cNvPr id="15" name="Espace réservé du texte 14">
            <a:extLst>
              <a:ext uri="{FF2B5EF4-FFF2-40B4-BE49-F238E27FC236}">
                <a16:creationId xmlns:a16="http://schemas.microsoft.com/office/drawing/2014/main" id="{0E87CCCB-3D44-DE11-D162-21AAD1FD48A8}"/>
              </a:ext>
            </a:extLst>
          </p:cNvPr>
          <p:cNvSpPr>
            <a:spLocks noGrp="1"/>
          </p:cNvSpPr>
          <p:nvPr>
            <p:ph type="body" sz="quarter" idx="38"/>
          </p:nvPr>
        </p:nvSpPr>
        <p:spPr/>
        <p:txBody>
          <a:bodyPr/>
          <a:lstStyle/>
          <a:p>
            <a:endParaRPr lang="fr-FR"/>
          </a:p>
        </p:txBody>
      </p:sp>
      <p:sp>
        <p:nvSpPr>
          <p:cNvPr id="16" name="Espace réservé du texte 15">
            <a:extLst>
              <a:ext uri="{FF2B5EF4-FFF2-40B4-BE49-F238E27FC236}">
                <a16:creationId xmlns:a16="http://schemas.microsoft.com/office/drawing/2014/main" id="{4503348D-35BC-66A8-EB0D-18CCAD94F010}"/>
              </a:ext>
            </a:extLst>
          </p:cNvPr>
          <p:cNvSpPr>
            <a:spLocks noGrp="1"/>
          </p:cNvSpPr>
          <p:nvPr>
            <p:ph type="body" sz="quarter" idx="39"/>
          </p:nvPr>
        </p:nvSpPr>
        <p:spPr/>
        <p:txBody>
          <a:bodyPr/>
          <a:lstStyle/>
          <a:p>
            <a:endParaRPr lang="fr-FR"/>
          </a:p>
        </p:txBody>
      </p:sp>
      <p:sp>
        <p:nvSpPr>
          <p:cNvPr id="17" name="Espace réservé du texte 16">
            <a:extLst>
              <a:ext uri="{FF2B5EF4-FFF2-40B4-BE49-F238E27FC236}">
                <a16:creationId xmlns:a16="http://schemas.microsoft.com/office/drawing/2014/main" id="{C8151AC9-14AA-06C9-3D43-7B423956E3E3}"/>
              </a:ext>
            </a:extLst>
          </p:cNvPr>
          <p:cNvSpPr>
            <a:spLocks noGrp="1"/>
          </p:cNvSpPr>
          <p:nvPr>
            <p:ph type="body" sz="quarter" idx="40"/>
          </p:nvPr>
        </p:nvSpPr>
        <p:spPr/>
        <p:txBody>
          <a:bodyPr>
            <a:normAutofit lnSpcReduction="10000"/>
          </a:bodyPr>
          <a:lstStyle/>
          <a:p>
            <a:endParaRPr lang="fr-FR"/>
          </a:p>
        </p:txBody>
      </p:sp>
      <p:sp>
        <p:nvSpPr>
          <p:cNvPr id="18" name="Espace réservé du texte 17">
            <a:extLst>
              <a:ext uri="{FF2B5EF4-FFF2-40B4-BE49-F238E27FC236}">
                <a16:creationId xmlns:a16="http://schemas.microsoft.com/office/drawing/2014/main" id="{06CDD502-8406-4A10-37BA-128A5AB37910}"/>
              </a:ext>
            </a:extLst>
          </p:cNvPr>
          <p:cNvSpPr>
            <a:spLocks noGrp="1"/>
          </p:cNvSpPr>
          <p:nvPr>
            <p:ph type="body" sz="quarter" idx="41"/>
          </p:nvPr>
        </p:nvSpPr>
        <p:spPr/>
        <p:txBody>
          <a:bodyPr/>
          <a:lstStyle/>
          <a:p>
            <a:endParaRPr lang="fr-FR"/>
          </a:p>
        </p:txBody>
      </p:sp>
      <p:sp>
        <p:nvSpPr>
          <p:cNvPr id="19" name="Espace réservé du texte 18">
            <a:extLst>
              <a:ext uri="{FF2B5EF4-FFF2-40B4-BE49-F238E27FC236}">
                <a16:creationId xmlns:a16="http://schemas.microsoft.com/office/drawing/2014/main" id="{8E66EA9A-0F65-2704-C649-99D1DD01EC03}"/>
              </a:ext>
            </a:extLst>
          </p:cNvPr>
          <p:cNvSpPr>
            <a:spLocks noGrp="1"/>
          </p:cNvSpPr>
          <p:nvPr>
            <p:ph type="body" sz="quarter" idx="42"/>
          </p:nvPr>
        </p:nvSpPr>
        <p:spPr/>
        <p:txBody>
          <a:bodyPr/>
          <a:lstStyle/>
          <a:p>
            <a:endParaRPr lang="fr-FR"/>
          </a:p>
        </p:txBody>
      </p:sp>
    </p:spTree>
    <p:extLst>
      <p:ext uri="{BB962C8B-B14F-4D97-AF65-F5344CB8AC3E}">
        <p14:creationId xmlns:p14="http://schemas.microsoft.com/office/powerpoint/2010/main" val="848586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C2E91D2-461C-997C-CAC0-081E9A79770D}"/>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E79A529A-6744-011C-7B37-5353B2956BBB}"/>
              </a:ext>
            </a:extLst>
          </p:cNvPr>
          <p:cNvSpPr>
            <a:spLocks noGrp="1"/>
          </p:cNvSpPr>
          <p:nvPr>
            <p:ph type="body" sz="quarter" idx="14"/>
          </p:nvPr>
        </p:nvSpPr>
        <p:spPr/>
        <p:txBody>
          <a:bodyPr/>
          <a:lstStyle/>
          <a:p>
            <a:endParaRPr lang="fr-FR"/>
          </a:p>
        </p:txBody>
      </p:sp>
      <p:sp>
        <p:nvSpPr>
          <p:cNvPr id="4" name="Espace réservé du texte 3">
            <a:extLst>
              <a:ext uri="{FF2B5EF4-FFF2-40B4-BE49-F238E27FC236}">
                <a16:creationId xmlns:a16="http://schemas.microsoft.com/office/drawing/2014/main" id="{41922911-733E-88B6-BFE1-0D768801A2CA}"/>
              </a:ext>
            </a:extLst>
          </p:cNvPr>
          <p:cNvSpPr>
            <a:spLocks noGrp="1"/>
          </p:cNvSpPr>
          <p:nvPr>
            <p:ph type="body" sz="quarter" idx="12"/>
          </p:nvPr>
        </p:nvSpPr>
        <p:spPr/>
        <p:txBody>
          <a:bodyPr/>
          <a:lstStyle/>
          <a:p>
            <a:endParaRPr lang="fr-FR"/>
          </a:p>
        </p:txBody>
      </p:sp>
    </p:spTree>
    <p:extLst>
      <p:ext uri="{BB962C8B-B14F-4D97-AF65-F5344CB8AC3E}">
        <p14:creationId xmlns:p14="http://schemas.microsoft.com/office/powerpoint/2010/main" val="443687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3E79E822-E265-1E15-748B-6D2EC8C9185E}"/>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E3A45158-5658-B68A-97A1-23F352328043}"/>
              </a:ext>
            </a:extLst>
          </p:cNvPr>
          <p:cNvSpPr>
            <a:spLocks noGrp="1"/>
          </p:cNvSpPr>
          <p:nvPr>
            <p:ph type="body" sz="quarter" idx="14"/>
          </p:nvPr>
        </p:nvSpPr>
        <p:spPr/>
        <p:txBody>
          <a:bodyPr/>
          <a:lstStyle/>
          <a:p>
            <a:endParaRPr lang="fr-FR"/>
          </a:p>
        </p:txBody>
      </p:sp>
      <p:sp>
        <p:nvSpPr>
          <p:cNvPr id="4" name="Espace réservé du texte 3">
            <a:extLst>
              <a:ext uri="{FF2B5EF4-FFF2-40B4-BE49-F238E27FC236}">
                <a16:creationId xmlns:a16="http://schemas.microsoft.com/office/drawing/2014/main" id="{65037E63-086C-EC63-736C-5EA5FE4435C9}"/>
              </a:ext>
            </a:extLst>
          </p:cNvPr>
          <p:cNvSpPr>
            <a:spLocks noGrp="1"/>
          </p:cNvSpPr>
          <p:nvPr>
            <p:ph type="body" sz="quarter" idx="12"/>
          </p:nvPr>
        </p:nvSpPr>
        <p:spPr/>
        <p:txBody>
          <a:bodyPr/>
          <a:lstStyle/>
          <a:p>
            <a:endParaRPr lang="fr-FR"/>
          </a:p>
        </p:txBody>
      </p:sp>
    </p:spTree>
    <p:extLst>
      <p:ext uri="{BB962C8B-B14F-4D97-AF65-F5344CB8AC3E}">
        <p14:creationId xmlns:p14="http://schemas.microsoft.com/office/powerpoint/2010/main" val="2632952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EA3267B-3445-8E32-0C40-863CD7041AD1}"/>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CEA1C8B4-3088-0012-F676-894D1B40AE2C}"/>
              </a:ext>
            </a:extLst>
          </p:cNvPr>
          <p:cNvSpPr>
            <a:spLocks noGrp="1"/>
          </p:cNvSpPr>
          <p:nvPr>
            <p:ph type="body" sz="quarter" idx="14"/>
          </p:nvPr>
        </p:nvSpPr>
        <p:spPr/>
        <p:txBody>
          <a:bodyPr/>
          <a:lstStyle/>
          <a:p>
            <a:endParaRPr lang="fr-FR"/>
          </a:p>
        </p:txBody>
      </p:sp>
      <p:sp>
        <p:nvSpPr>
          <p:cNvPr id="4" name="Espace réservé du texte 3">
            <a:extLst>
              <a:ext uri="{FF2B5EF4-FFF2-40B4-BE49-F238E27FC236}">
                <a16:creationId xmlns:a16="http://schemas.microsoft.com/office/drawing/2014/main" id="{8AA9F086-D670-98B2-493D-D847E4C73A44}"/>
              </a:ext>
            </a:extLst>
          </p:cNvPr>
          <p:cNvSpPr>
            <a:spLocks noGrp="1"/>
          </p:cNvSpPr>
          <p:nvPr>
            <p:ph type="body" sz="quarter" idx="12"/>
          </p:nvPr>
        </p:nvSpPr>
        <p:spPr/>
        <p:txBody>
          <a:bodyPr/>
          <a:lstStyle/>
          <a:p>
            <a:endParaRPr lang="fr-FR"/>
          </a:p>
        </p:txBody>
      </p:sp>
    </p:spTree>
    <p:extLst>
      <p:ext uri="{BB962C8B-B14F-4D97-AF65-F5344CB8AC3E}">
        <p14:creationId xmlns:p14="http://schemas.microsoft.com/office/powerpoint/2010/main" val="320350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57A3DF08-ABC0-4CD4-F0D7-72CA1C5B63BA}"/>
              </a:ext>
            </a:extLst>
          </p:cNvPr>
          <p:cNvSpPr>
            <a:spLocks noGrp="1"/>
          </p:cNvSpPr>
          <p:nvPr>
            <p:ph type="body" sz="quarter" idx="13"/>
          </p:nvPr>
        </p:nvSpPr>
        <p:spPr/>
        <p:txBody>
          <a:bodyPr/>
          <a:lstStyle/>
          <a:p>
            <a:endParaRPr lang="fr-FR"/>
          </a:p>
        </p:txBody>
      </p:sp>
      <p:sp>
        <p:nvSpPr>
          <p:cNvPr id="3" name="Espace réservé du texte 2">
            <a:extLst>
              <a:ext uri="{FF2B5EF4-FFF2-40B4-BE49-F238E27FC236}">
                <a16:creationId xmlns:a16="http://schemas.microsoft.com/office/drawing/2014/main" id="{0ECC81DA-EF59-CDBD-66B4-C12F340A16CF}"/>
              </a:ext>
            </a:extLst>
          </p:cNvPr>
          <p:cNvSpPr>
            <a:spLocks noGrp="1"/>
          </p:cNvSpPr>
          <p:nvPr>
            <p:ph type="body" sz="quarter" idx="14"/>
          </p:nvPr>
        </p:nvSpPr>
        <p:spPr/>
        <p:txBody>
          <a:bodyPr/>
          <a:lstStyle/>
          <a:p>
            <a:endParaRPr lang="fr-FR"/>
          </a:p>
        </p:txBody>
      </p:sp>
      <p:sp>
        <p:nvSpPr>
          <p:cNvPr id="4" name="Espace réservé du texte 3">
            <a:extLst>
              <a:ext uri="{FF2B5EF4-FFF2-40B4-BE49-F238E27FC236}">
                <a16:creationId xmlns:a16="http://schemas.microsoft.com/office/drawing/2014/main" id="{C46F5C13-3C48-F4FB-D0A7-3ED863EB8E39}"/>
              </a:ext>
            </a:extLst>
          </p:cNvPr>
          <p:cNvSpPr>
            <a:spLocks noGrp="1"/>
          </p:cNvSpPr>
          <p:nvPr>
            <p:ph type="body" sz="quarter" idx="12"/>
          </p:nvPr>
        </p:nvSpPr>
        <p:spPr/>
        <p:txBody>
          <a:bodyPr/>
          <a:lstStyle/>
          <a:p>
            <a:endParaRPr lang="fr-FR"/>
          </a:p>
        </p:txBody>
      </p:sp>
    </p:spTree>
    <p:extLst>
      <p:ext uri="{BB962C8B-B14F-4D97-AF65-F5344CB8AC3E}">
        <p14:creationId xmlns:p14="http://schemas.microsoft.com/office/powerpoint/2010/main" val="3848311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AA260BFA-8120-EE34-487C-56C0D5604D43}"/>
              </a:ext>
            </a:extLst>
          </p:cNvPr>
          <p:cNvSpPr>
            <a:spLocks noGrp="1"/>
          </p:cNvSpPr>
          <p:nvPr>
            <p:ph type="body" sz="quarter" idx="13"/>
          </p:nvPr>
        </p:nvSpPr>
        <p:spPr/>
        <p:txBody>
          <a:bodyPr/>
          <a:lstStyle/>
          <a:p>
            <a:endParaRPr lang="fr-FR" dirty="0"/>
          </a:p>
        </p:txBody>
      </p:sp>
      <p:sp>
        <p:nvSpPr>
          <p:cNvPr id="3" name="Espace réservé du texte 2">
            <a:extLst>
              <a:ext uri="{FF2B5EF4-FFF2-40B4-BE49-F238E27FC236}">
                <a16:creationId xmlns:a16="http://schemas.microsoft.com/office/drawing/2014/main" id="{FF06692C-6F4F-482A-7945-48F0AE7A9AC3}"/>
              </a:ext>
            </a:extLst>
          </p:cNvPr>
          <p:cNvSpPr>
            <a:spLocks noGrp="1"/>
          </p:cNvSpPr>
          <p:nvPr>
            <p:ph type="body" sz="quarter" idx="12"/>
          </p:nvPr>
        </p:nvSpPr>
        <p:spPr/>
        <p:txBody>
          <a:bodyPr/>
          <a:lstStyle/>
          <a:p>
            <a:endParaRPr lang="fr-FR" dirty="0"/>
          </a:p>
        </p:txBody>
      </p:sp>
      <p:sp>
        <p:nvSpPr>
          <p:cNvPr id="4" name="Titre 3">
            <a:extLst>
              <a:ext uri="{FF2B5EF4-FFF2-40B4-BE49-F238E27FC236}">
                <a16:creationId xmlns:a16="http://schemas.microsoft.com/office/drawing/2014/main" id="{DE5D868B-9140-57FB-4F51-BBD8C62D541A}"/>
              </a:ext>
            </a:extLst>
          </p:cNvPr>
          <p:cNvSpPr>
            <a:spLocks noGrp="1"/>
          </p:cNvSpPr>
          <p:nvPr>
            <p:ph type="title"/>
          </p:nvPr>
        </p:nvSpPr>
        <p:spPr/>
        <p:txBody>
          <a:bodyPr/>
          <a:lstStyle/>
          <a:p>
            <a:endParaRPr lang="fr-FR"/>
          </a:p>
        </p:txBody>
      </p:sp>
    </p:spTree>
    <p:extLst>
      <p:ext uri="{BB962C8B-B14F-4D97-AF65-F5344CB8AC3E}">
        <p14:creationId xmlns:p14="http://schemas.microsoft.com/office/powerpoint/2010/main" val="4003782012"/>
      </p:ext>
    </p:extLst>
  </p:cSld>
  <p:clrMapOvr>
    <a:masterClrMapping/>
  </p:clrMapOvr>
</p:sld>
</file>

<file path=ppt/theme/theme1.xml><?xml version="1.0" encoding="utf-8"?>
<a:theme xmlns:a="http://schemas.openxmlformats.org/drawingml/2006/main" name="Thème Office">
  <a:themeElements>
    <a:clrScheme name="Personnalisé 3">
      <a:dk1>
        <a:srgbClr val="000000"/>
      </a:dk1>
      <a:lt1>
        <a:srgbClr val="FFFFFF"/>
      </a:lt1>
      <a:dk2>
        <a:srgbClr val="FF5D6B"/>
      </a:dk2>
      <a:lt2>
        <a:srgbClr val="07008D"/>
      </a:lt2>
      <a:accent1>
        <a:srgbClr val="FACDB0"/>
      </a:accent1>
      <a:accent2>
        <a:srgbClr val="FBEA39"/>
      </a:accent2>
      <a:accent3>
        <a:srgbClr val="FFB1FD"/>
      </a:accent3>
      <a:accent4>
        <a:srgbClr val="7A00D4"/>
      </a:accent4>
      <a:accent5>
        <a:srgbClr val="007DFF"/>
      </a:accent5>
      <a:accent6>
        <a:srgbClr val="00AFAD"/>
      </a:accent6>
      <a:hlink>
        <a:srgbClr val="7DF3C9"/>
      </a:hlink>
      <a:folHlink>
        <a:srgbClr val="4F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odèle_diaporama_CNFPT_intervenant" id="{AC60562F-467C-495C-94F8-BCDE794FC46C}" vid="{92E4DF6D-CAF1-43CA-928B-11268C38C54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7910</TotalTime>
  <Words>214</Words>
  <Application>Microsoft Office PowerPoint</Application>
  <PresentationFormat>Grand écran</PresentationFormat>
  <Paragraphs>67</Paragraphs>
  <Slides>21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21</vt:i4>
      </vt:variant>
    </vt:vector>
  </HeadingPairs>
  <TitlesOfParts>
    <vt:vector size="24" baseType="lpstr">
      <vt:lpstr>Aptos</vt:lpstr>
      <vt:lpstr>Arial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KOBAYASHI-TISSOT Aya</dc:creator>
  <cp:lastModifiedBy>BONNARD Valérie</cp:lastModifiedBy>
  <cp:revision>395</cp:revision>
  <dcterms:created xsi:type="dcterms:W3CDTF">2024-07-28T23:48:48Z</dcterms:created>
  <dcterms:modified xsi:type="dcterms:W3CDTF">2024-10-23T09:09:43Z</dcterms:modified>
</cp:coreProperties>
</file>