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2" r:id="rId2"/>
    <p:sldId id="284" r:id="rId3"/>
    <p:sldId id="283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94" r:id="rId13"/>
    <p:sldId id="295" r:id="rId14"/>
    <p:sldId id="301" r:id="rId15"/>
    <p:sldId id="302" r:id="rId16"/>
    <p:sldId id="300" r:id="rId17"/>
    <p:sldId id="299" r:id="rId18"/>
    <p:sldId id="303" r:id="rId19"/>
    <p:sldId id="304" r:id="rId20"/>
    <p:sldId id="305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99FF"/>
    <a:srgbClr val="F0F8FE"/>
    <a:srgbClr val="D8EAFF"/>
    <a:srgbClr val="ADC2FF"/>
    <a:srgbClr val="0061C8"/>
    <a:srgbClr val="0075EF"/>
    <a:srgbClr val="FEF5EF"/>
    <a:srgbClr val="FF8200"/>
    <a:srgbClr val="F77D09"/>
    <a:srgbClr val="FCF0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C198F4-A013-4BD2-9C0A-74E29D1F845D}" v="9" dt="2025-01-06T13:32:43.6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0"/>
    <p:restoredTop sz="94411"/>
  </p:normalViewPr>
  <p:slideViewPr>
    <p:cSldViewPr snapToGrid="0">
      <p:cViewPr varScale="1">
        <p:scale>
          <a:sx n="104" d="100"/>
          <a:sy n="104" d="100"/>
        </p:scale>
        <p:origin x="142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24" d="100"/>
          <a:sy n="124" d="100"/>
        </p:scale>
        <p:origin x="414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SSET Jonathan" userId="cd4668fc-e745-4c70-927b-7b4d7ba5aff5" providerId="ADAL" clId="{0A27B8FB-D3A8-49BB-8851-479E443DCBE4}"/>
    <pc:docChg chg="modSld">
      <pc:chgData name="PASSET Jonathan" userId="cd4668fc-e745-4c70-927b-7b4d7ba5aff5" providerId="ADAL" clId="{0A27B8FB-D3A8-49BB-8851-479E443DCBE4}" dt="2024-12-18T09:08:54.375" v="10" actId="6549"/>
      <pc:docMkLst>
        <pc:docMk/>
      </pc:docMkLst>
      <pc:sldChg chg="modSp mod">
        <pc:chgData name="PASSET Jonathan" userId="cd4668fc-e745-4c70-927b-7b4d7ba5aff5" providerId="ADAL" clId="{0A27B8FB-D3A8-49BB-8851-479E443DCBE4}" dt="2024-12-18T09:08:54.375" v="10" actId="6549"/>
        <pc:sldMkLst>
          <pc:docMk/>
          <pc:sldMk cId="848586710" sldId="259"/>
        </pc:sldMkLst>
      </pc:sldChg>
    </pc:docChg>
  </pc:docChgLst>
  <pc:docChgLst>
    <pc:chgData name="PASSET Jonathan" userId="cd4668fc-e745-4c70-927b-7b4d7ba5aff5" providerId="ADAL" clId="{81C198F4-A013-4BD2-9C0A-74E29D1F845D}"/>
    <pc:docChg chg="delSld modSld">
      <pc:chgData name="PASSET Jonathan" userId="cd4668fc-e745-4c70-927b-7b4d7ba5aff5" providerId="ADAL" clId="{81C198F4-A013-4BD2-9C0A-74E29D1F845D}" dt="2025-01-06T13:32:43.653" v="67"/>
      <pc:docMkLst>
        <pc:docMk/>
      </pc:docMkLst>
      <pc:sldChg chg="del">
        <pc:chgData name="PASSET Jonathan" userId="cd4668fc-e745-4c70-927b-7b4d7ba5aff5" providerId="ADAL" clId="{81C198F4-A013-4BD2-9C0A-74E29D1F845D}" dt="2025-01-06T13:30:56.946" v="0" actId="47"/>
        <pc:sldMkLst>
          <pc:docMk/>
          <pc:sldMk cId="848586710" sldId="259"/>
        </pc:sldMkLst>
      </pc:sldChg>
      <pc:sldChg chg="modSp mod">
        <pc:chgData name="PASSET Jonathan" userId="cd4668fc-e745-4c70-927b-7b4d7ba5aff5" providerId="ADAL" clId="{81C198F4-A013-4BD2-9C0A-74E29D1F845D}" dt="2025-01-06T13:30:59.224" v="1" actId="20577"/>
        <pc:sldMkLst>
          <pc:docMk/>
          <pc:sldMk cId="443687296" sldId="260"/>
        </pc:sldMkLst>
        <pc:spChg chg="mod">
          <ac:chgData name="PASSET Jonathan" userId="cd4668fc-e745-4c70-927b-7b4d7ba5aff5" providerId="ADAL" clId="{81C198F4-A013-4BD2-9C0A-74E29D1F845D}" dt="2025-01-06T13:30:59.224" v="1" actId="20577"/>
          <ac:spMkLst>
            <pc:docMk/>
            <pc:sldMk cId="443687296" sldId="260"/>
            <ac:spMk id="4" creationId="{41922911-733E-88B6-BFE1-0D768801A2CA}"/>
          </ac:spMkLst>
        </pc:spChg>
      </pc:sldChg>
      <pc:sldChg chg="modSp mod">
        <pc:chgData name="PASSET Jonathan" userId="cd4668fc-e745-4c70-927b-7b4d7ba5aff5" providerId="ADAL" clId="{81C198F4-A013-4BD2-9C0A-74E29D1F845D}" dt="2025-01-06T13:31:06.443" v="4" actId="20577"/>
        <pc:sldMkLst>
          <pc:docMk/>
          <pc:sldMk cId="2632952204" sldId="261"/>
        </pc:sldMkLst>
        <pc:spChg chg="mod">
          <ac:chgData name="PASSET Jonathan" userId="cd4668fc-e745-4c70-927b-7b4d7ba5aff5" providerId="ADAL" clId="{81C198F4-A013-4BD2-9C0A-74E29D1F845D}" dt="2025-01-06T13:31:06.443" v="4" actId="20577"/>
          <ac:spMkLst>
            <pc:docMk/>
            <pc:sldMk cId="2632952204" sldId="261"/>
            <ac:spMk id="4" creationId="{65037E63-086C-EC63-736C-5EA5FE4435C9}"/>
          </ac:spMkLst>
        </pc:spChg>
      </pc:sldChg>
      <pc:sldChg chg="modSp mod">
        <pc:chgData name="PASSET Jonathan" userId="cd4668fc-e745-4c70-927b-7b4d7ba5aff5" providerId="ADAL" clId="{81C198F4-A013-4BD2-9C0A-74E29D1F845D}" dt="2025-01-06T13:31:10.178" v="5" actId="20577"/>
        <pc:sldMkLst>
          <pc:docMk/>
          <pc:sldMk cId="3203502708" sldId="262"/>
        </pc:sldMkLst>
        <pc:spChg chg="mod">
          <ac:chgData name="PASSET Jonathan" userId="cd4668fc-e745-4c70-927b-7b4d7ba5aff5" providerId="ADAL" clId="{81C198F4-A013-4BD2-9C0A-74E29D1F845D}" dt="2025-01-06T13:31:10.178" v="5" actId="20577"/>
          <ac:spMkLst>
            <pc:docMk/>
            <pc:sldMk cId="3203502708" sldId="262"/>
            <ac:spMk id="4" creationId="{8AA9F086-D670-98B2-493D-D847E4C73A44}"/>
          </ac:spMkLst>
        </pc:spChg>
      </pc:sldChg>
      <pc:sldChg chg="modSp mod">
        <pc:chgData name="PASSET Jonathan" userId="cd4668fc-e745-4c70-927b-7b4d7ba5aff5" providerId="ADAL" clId="{81C198F4-A013-4BD2-9C0A-74E29D1F845D}" dt="2025-01-06T13:31:13.083" v="6" actId="20577"/>
        <pc:sldMkLst>
          <pc:docMk/>
          <pc:sldMk cId="3848311501" sldId="263"/>
        </pc:sldMkLst>
        <pc:spChg chg="mod">
          <ac:chgData name="PASSET Jonathan" userId="cd4668fc-e745-4c70-927b-7b4d7ba5aff5" providerId="ADAL" clId="{81C198F4-A013-4BD2-9C0A-74E29D1F845D}" dt="2025-01-06T13:31:13.083" v="6" actId="20577"/>
          <ac:spMkLst>
            <pc:docMk/>
            <pc:sldMk cId="3848311501" sldId="263"/>
            <ac:spMk id="4" creationId="{C46F5C13-3C48-F4FB-D0A7-3ED863EB8E39}"/>
          </ac:spMkLst>
        </pc:spChg>
      </pc:sldChg>
      <pc:sldChg chg="modSp mod">
        <pc:chgData name="PASSET Jonathan" userId="cd4668fc-e745-4c70-927b-7b4d7ba5aff5" providerId="ADAL" clId="{81C198F4-A013-4BD2-9C0A-74E29D1F845D}" dt="2025-01-06T13:31:19.426" v="13" actId="20577"/>
        <pc:sldMkLst>
          <pc:docMk/>
          <pc:sldMk cId="4003782012" sldId="264"/>
        </pc:sldMkLst>
        <pc:spChg chg="mod">
          <ac:chgData name="PASSET Jonathan" userId="cd4668fc-e745-4c70-927b-7b4d7ba5aff5" providerId="ADAL" clId="{81C198F4-A013-4BD2-9C0A-74E29D1F845D}" dt="2025-01-06T13:31:19.426" v="13" actId="20577"/>
          <ac:spMkLst>
            <pc:docMk/>
            <pc:sldMk cId="4003782012" sldId="264"/>
            <ac:spMk id="3" creationId="{FF06692C-6F4F-482A-7945-48F0AE7A9AC3}"/>
          </ac:spMkLst>
        </pc:spChg>
      </pc:sldChg>
      <pc:sldChg chg="modSp mod">
        <pc:chgData name="PASSET Jonathan" userId="cd4668fc-e745-4c70-927b-7b4d7ba5aff5" providerId="ADAL" clId="{81C198F4-A013-4BD2-9C0A-74E29D1F845D}" dt="2025-01-06T13:31:22.202" v="16" actId="20577"/>
        <pc:sldMkLst>
          <pc:docMk/>
          <pc:sldMk cId="1609091637" sldId="265"/>
        </pc:sldMkLst>
        <pc:spChg chg="mod">
          <ac:chgData name="PASSET Jonathan" userId="cd4668fc-e745-4c70-927b-7b4d7ba5aff5" providerId="ADAL" clId="{81C198F4-A013-4BD2-9C0A-74E29D1F845D}" dt="2025-01-06T13:31:22.202" v="16" actId="20577"/>
          <ac:spMkLst>
            <pc:docMk/>
            <pc:sldMk cId="1609091637" sldId="265"/>
            <ac:spMk id="3" creationId="{CAF74860-DE48-70BC-0734-83899966F131}"/>
          </ac:spMkLst>
        </pc:spChg>
      </pc:sldChg>
      <pc:sldChg chg="modSp mod">
        <pc:chgData name="PASSET Jonathan" userId="cd4668fc-e745-4c70-927b-7b4d7ba5aff5" providerId="ADAL" clId="{81C198F4-A013-4BD2-9C0A-74E29D1F845D}" dt="2025-01-06T13:31:25.043" v="19" actId="20577"/>
        <pc:sldMkLst>
          <pc:docMk/>
          <pc:sldMk cId="201274578" sldId="266"/>
        </pc:sldMkLst>
        <pc:spChg chg="mod">
          <ac:chgData name="PASSET Jonathan" userId="cd4668fc-e745-4c70-927b-7b4d7ba5aff5" providerId="ADAL" clId="{81C198F4-A013-4BD2-9C0A-74E29D1F845D}" dt="2025-01-06T13:31:25.043" v="19" actId="20577"/>
          <ac:spMkLst>
            <pc:docMk/>
            <pc:sldMk cId="201274578" sldId="266"/>
            <ac:spMk id="3" creationId="{71469EE3-9A02-7B58-F77F-4473DF3E681E}"/>
          </ac:spMkLst>
        </pc:spChg>
      </pc:sldChg>
      <pc:sldChg chg="modSp mod">
        <pc:chgData name="PASSET Jonathan" userId="cd4668fc-e745-4c70-927b-7b4d7ba5aff5" providerId="ADAL" clId="{81C198F4-A013-4BD2-9C0A-74E29D1F845D}" dt="2025-01-06T13:31:27.883" v="22" actId="20577"/>
        <pc:sldMkLst>
          <pc:docMk/>
          <pc:sldMk cId="4059400050" sldId="267"/>
        </pc:sldMkLst>
        <pc:spChg chg="mod">
          <ac:chgData name="PASSET Jonathan" userId="cd4668fc-e745-4c70-927b-7b4d7ba5aff5" providerId="ADAL" clId="{81C198F4-A013-4BD2-9C0A-74E29D1F845D}" dt="2025-01-06T13:31:27.883" v="22" actId="20577"/>
          <ac:spMkLst>
            <pc:docMk/>
            <pc:sldMk cId="4059400050" sldId="267"/>
            <ac:spMk id="3" creationId="{6394DAE2-D831-CF9E-FC3A-271D48D1CC69}"/>
          </ac:spMkLst>
        </pc:spChg>
      </pc:sldChg>
      <pc:sldChg chg="modSp mod">
        <pc:chgData name="PASSET Jonathan" userId="cd4668fc-e745-4c70-927b-7b4d7ba5aff5" providerId="ADAL" clId="{81C198F4-A013-4BD2-9C0A-74E29D1F845D}" dt="2025-01-06T13:32:43.653" v="67"/>
        <pc:sldMkLst>
          <pc:docMk/>
          <pc:sldMk cId="2041054806" sldId="294"/>
        </pc:sldMkLst>
        <pc:spChg chg="mod">
          <ac:chgData name="PASSET Jonathan" userId="cd4668fc-e745-4c70-927b-7b4d7ba5aff5" providerId="ADAL" clId="{81C198F4-A013-4BD2-9C0A-74E29D1F845D}" dt="2025-01-06T13:32:43.653" v="67"/>
          <ac:spMkLst>
            <pc:docMk/>
            <pc:sldMk cId="2041054806" sldId="294"/>
            <ac:spMk id="5" creationId="{7D11A7A5-225A-74C0-2C42-36420329D8CD}"/>
          </ac:spMkLst>
        </pc:spChg>
      </pc:sldChg>
      <pc:sldChg chg="modSp mod">
        <pc:chgData name="PASSET Jonathan" userId="cd4668fc-e745-4c70-927b-7b4d7ba5aff5" providerId="ADAL" clId="{81C198F4-A013-4BD2-9C0A-74E29D1F845D}" dt="2025-01-06T13:32:40.165" v="66"/>
        <pc:sldMkLst>
          <pc:docMk/>
          <pc:sldMk cId="3016171570" sldId="295"/>
        </pc:sldMkLst>
        <pc:spChg chg="mod">
          <ac:chgData name="PASSET Jonathan" userId="cd4668fc-e745-4c70-927b-7b4d7ba5aff5" providerId="ADAL" clId="{81C198F4-A013-4BD2-9C0A-74E29D1F845D}" dt="2025-01-06T13:32:40.165" v="66"/>
          <ac:spMkLst>
            <pc:docMk/>
            <pc:sldMk cId="3016171570" sldId="295"/>
            <ac:spMk id="6" creationId="{C31C0A56-9CB9-E744-6477-F1C6D2334F72}"/>
          </ac:spMkLst>
        </pc:spChg>
      </pc:sldChg>
      <pc:sldChg chg="modSp mod">
        <pc:chgData name="PASSET Jonathan" userId="cd4668fc-e745-4c70-927b-7b4d7ba5aff5" providerId="ADAL" clId="{81C198F4-A013-4BD2-9C0A-74E29D1F845D}" dt="2025-01-06T13:32:22.173" v="57"/>
        <pc:sldMkLst>
          <pc:docMk/>
          <pc:sldMk cId="2903957085" sldId="299"/>
        </pc:sldMkLst>
        <pc:spChg chg="mod">
          <ac:chgData name="PASSET Jonathan" userId="cd4668fc-e745-4c70-927b-7b4d7ba5aff5" providerId="ADAL" clId="{81C198F4-A013-4BD2-9C0A-74E29D1F845D}" dt="2025-01-06T13:32:22.173" v="57"/>
          <ac:spMkLst>
            <pc:docMk/>
            <pc:sldMk cId="2903957085" sldId="299"/>
            <ac:spMk id="5" creationId="{4D882723-A2BE-3EFB-9C90-192FC16683DD}"/>
          </ac:spMkLst>
        </pc:spChg>
      </pc:sldChg>
      <pc:sldChg chg="modSp mod">
        <pc:chgData name="PASSET Jonathan" userId="cd4668fc-e745-4c70-927b-7b4d7ba5aff5" providerId="ADAL" clId="{81C198F4-A013-4BD2-9C0A-74E29D1F845D}" dt="2025-01-06T13:32:25.476" v="59"/>
        <pc:sldMkLst>
          <pc:docMk/>
          <pc:sldMk cId="730107986" sldId="300"/>
        </pc:sldMkLst>
        <pc:spChg chg="mod">
          <ac:chgData name="PASSET Jonathan" userId="cd4668fc-e745-4c70-927b-7b4d7ba5aff5" providerId="ADAL" clId="{81C198F4-A013-4BD2-9C0A-74E29D1F845D}" dt="2025-01-06T13:32:25.476" v="59"/>
          <ac:spMkLst>
            <pc:docMk/>
            <pc:sldMk cId="730107986" sldId="300"/>
            <ac:spMk id="5" creationId="{AFF738C7-F01A-60CF-D1DD-4F378787CD61}"/>
          </ac:spMkLst>
        </pc:spChg>
      </pc:sldChg>
      <pc:sldChg chg="modSp mod">
        <pc:chgData name="PASSET Jonathan" userId="cd4668fc-e745-4c70-927b-7b4d7ba5aff5" providerId="ADAL" clId="{81C198F4-A013-4BD2-9C0A-74E29D1F845D}" dt="2025-01-06T13:32:36.054" v="65"/>
        <pc:sldMkLst>
          <pc:docMk/>
          <pc:sldMk cId="2873721511" sldId="301"/>
        </pc:sldMkLst>
        <pc:spChg chg="mod">
          <ac:chgData name="PASSET Jonathan" userId="cd4668fc-e745-4c70-927b-7b4d7ba5aff5" providerId="ADAL" clId="{81C198F4-A013-4BD2-9C0A-74E29D1F845D}" dt="2025-01-06T13:32:36.054" v="65"/>
          <ac:spMkLst>
            <pc:docMk/>
            <pc:sldMk cId="2873721511" sldId="301"/>
            <ac:spMk id="5" creationId="{BB6F5C1B-1F84-28B4-D4F4-6029B411CC6D}"/>
          </ac:spMkLst>
        </pc:spChg>
      </pc:sldChg>
      <pc:sldChg chg="modSp mod">
        <pc:chgData name="PASSET Jonathan" userId="cd4668fc-e745-4c70-927b-7b4d7ba5aff5" providerId="ADAL" clId="{81C198F4-A013-4BD2-9C0A-74E29D1F845D}" dt="2025-01-06T13:32:30.732" v="61"/>
        <pc:sldMkLst>
          <pc:docMk/>
          <pc:sldMk cId="1912994794" sldId="302"/>
        </pc:sldMkLst>
        <pc:spChg chg="mod">
          <ac:chgData name="PASSET Jonathan" userId="cd4668fc-e745-4c70-927b-7b4d7ba5aff5" providerId="ADAL" clId="{81C198F4-A013-4BD2-9C0A-74E29D1F845D}" dt="2025-01-06T13:32:30.732" v="61"/>
          <ac:spMkLst>
            <pc:docMk/>
            <pc:sldMk cId="1912994794" sldId="302"/>
            <ac:spMk id="5" creationId="{7D251290-7E75-00F7-CBFE-8CB0699EEFB3}"/>
          </ac:spMkLst>
        </pc:spChg>
      </pc:sldChg>
      <pc:sldChg chg="modSp mod">
        <pc:chgData name="PASSET Jonathan" userId="cd4668fc-e745-4c70-927b-7b4d7ba5aff5" providerId="ADAL" clId="{81C198F4-A013-4BD2-9C0A-74E29D1F845D}" dt="2025-01-06T13:32:18.788" v="55"/>
        <pc:sldMkLst>
          <pc:docMk/>
          <pc:sldMk cId="1580334215" sldId="303"/>
        </pc:sldMkLst>
        <pc:spChg chg="mod">
          <ac:chgData name="PASSET Jonathan" userId="cd4668fc-e745-4c70-927b-7b4d7ba5aff5" providerId="ADAL" clId="{81C198F4-A013-4BD2-9C0A-74E29D1F845D}" dt="2025-01-06T13:32:18.788" v="55"/>
          <ac:spMkLst>
            <pc:docMk/>
            <pc:sldMk cId="1580334215" sldId="303"/>
            <ac:spMk id="5" creationId="{E2266F80-FBF6-0FC1-81FC-38BCB774ED4C}"/>
          </ac:spMkLst>
        </pc:spChg>
      </pc:sldChg>
      <pc:sldChg chg="modSp mod">
        <pc:chgData name="PASSET Jonathan" userId="cd4668fc-e745-4c70-927b-7b4d7ba5aff5" providerId="ADAL" clId="{81C198F4-A013-4BD2-9C0A-74E29D1F845D}" dt="2025-01-06T13:32:14.726" v="51"/>
        <pc:sldMkLst>
          <pc:docMk/>
          <pc:sldMk cId="920149088" sldId="304"/>
        </pc:sldMkLst>
        <pc:spChg chg="mod">
          <ac:chgData name="PASSET Jonathan" userId="cd4668fc-e745-4c70-927b-7b4d7ba5aff5" providerId="ADAL" clId="{81C198F4-A013-4BD2-9C0A-74E29D1F845D}" dt="2025-01-06T13:32:14.726" v="51"/>
          <ac:spMkLst>
            <pc:docMk/>
            <pc:sldMk cId="920149088" sldId="304"/>
            <ac:spMk id="5" creationId="{8EE45E3E-E795-DE35-0B9F-6F7F1202CEA6}"/>
          </ac:spMkLst>
        </pc:spChg>
      </pc:sldChg>
      <pc:sldChg chg="modSp">
        <pc:chgData name="PASSET Jonathan" userId="cd4668fc-e745-4c70-927b-7b4d7ba5aff5" providerId="ADAL" clId="{81C198F4-A013-4BD2-9C0A-74E29D1F845D}" dt="2025-01-06T13:32:10.514" v="47"/>
        <pc:sldMkLst>
          <pc:docMk/>
          <pc:sldMk cId="624193332" sldId="305"/>
        </pc:sldMkLst>
        <pc:spChg chg="mod">
          <ac:chgData name="PASSET Jonathan" userId="cd4668fc-e745-4c70-927b-7b4d7ba5aff5" providerId="ADAL" clId="{81C198F4-A013-4BD2-9C0A-74E29D1F845D}" dt="2025-01-06T13:32:10.514" v="47"/>
          <ac:spMkLst>
            <pc:docMk/>
            <pc:sldMk cId="624193332" sldId="305"/>
            <ac:spMk id="5" creationId="{69053492-89C6-0777-ADAC-4F915B5E087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chemeClr val="accent5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E1-AD45-824B-4C571411E677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Série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E1-AD45-824B-4C571411E677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Série 3</c:v>
                </c:pt>
              </c:strCache>
            </c:strRef>
          </c:tx>
          <c:spPr>
            <a:solidFill>
              <a:schemeClr val="accent5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BE1-AD45-824B-4C571411E6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0741327"/>
        <c:axId val="125568175"/>
      </c:barChart>
      <c:catAx>
        <c:axId val="820741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5568175"/>
        <c:crosses val="autoZero"/>
        <c:auto val="1"/>
        <c:lblAlgn val="ctr"/>
        <c:lblOffset val="100"/>
        <c:noMultiLvlLbl val="0"/>
      </c:catAx>
      <c:valAx>
        <c:axId val="125568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8207413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dPt>
            <c:idx val="0"/>
            <c:bubble3D val="0"/>
            <c:spPr>
              <a:solidFill>
                <a:srgbClr val="0061C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760-BD45-955A-75D045063A07}"/>
              </c:ext>
            </c:extLst>
          </c:dPt>
          <c:dPt>
            <c:idx val="1"/>
            <c:bubble3D val="0"/>
            <c:spPr>
              <a:solidFill>
                <a:srgbClr val="0075E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760-BD45-955A-75D045063A07}"/>
              </c:ext>
            </c:extLst>
          </c:dPt>
          <c:dPt>
            <c:idx val="2"/>
            <c:bubble3D val="0"/>
            <c:spPr>
              <a:solidFill>
                <a:srgbClr val="6999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760-BD45-955A-75D045063A07}"/>
              </c:ext>
            </c:extLst>
          </c:dPt>
          <c:dPt>
            <c:idx val="3"/>
            <c:bubble3D val="0"/>
            <c:spPr>
              <a:solidFill>
                <a:srgbClr val="ADC2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760-BD45-955A-75D045063A07}"/>
              </c:ext>
            </c:extLst>
          </c:dPt>
          <c:dLbls>
            <c:delete val="1"/>
          </c:dLbls>
          <c:cat>
            <c:strRef>
              <c:f>Feuil1!$A$2:$A$5</c:f>
              <c:strCache>
                <c:ptCount val="4"/>
                <c:pt idx="0">
                  <c:v>1er trim.</c:v>
                </c:pt>
                <c:pt idx="1">
                  <c:v>2e trim.</c:v>
                </c:pt>
                <c:pt idx="2">
                  <c:v>3e trim.</c:v>
                </c:pt>
                <c:pt idx="3">
                  <c:v>4e trim.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760-BD45-955A-75D045063A0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BE529F4-24C1-1CF0-9926-4184D32962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F920E61-B434-B39D-7E9A-249CF97D43B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7CE04-26F0-8742-A03C-4B322E6A0B13}" type="datetimeFigureOut">
              <a:rPr lang="fr-FR" smtClean="0"/>
              <a:t>06/01/2025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59446C-F799-5D27-40B5-5149B87D4F9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Pied de page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FE5B91A-86EF-7934-A4B2-B659892DE80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EB840-19F7-824A-A07A-929FCDA72A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48063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F7322-682F-0A41-A496-A30898E92092}" type="datetimeFigureOut">
              <a:rPr lang="fr-FR" smtClean="0"/>
              <a:t>06/01/2025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Pied de page 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3B8A5-A38D-304D-BCD2-21B15FDB40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685831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Visage humain, habits, verres&#10;&#10;Description générée automatiquement">
            <a:extLst>
              <a:ext uri="{FF2B5EF4-FFF2-40B4-BE49-F238E27FC236}">
                <a16:creationId xmlns:a16="http://schemas.microsoft.com/office/drawing/2014/main" id="{86DBF00E-10AC-B3EB-8DDF-E9DBE2B160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669" y="377484"/>
            <a:ext cx="4378223" cy="5806340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7339B497-F79C-ACB0-16B3-0FD8B0250D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3183" y="2574083"/>
            <a:ext cx="6488869" cy="237649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fr-FR" sz="5000" b="1" dirty="0">
                <a:solidFill>
                  <a:srgbClr val="050088"/>
                </a:solidFill>
                <a:effectLst/>
                <a:latin typeface="Arial" panose="020B0604020202020204" pitchFamily="34" charset="0"/>
              </a:rPr>
              <a:t>Modifiez le titre</a:t>
            </a:r>
            <a:endParaRPr lang="fr-FR" sz="5000" dirty="0">
              <a:solidFill>
                <a:srgbClr val="05008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A7A52A-4895-6C03-1236-3E3F8066F1B8}"/>
              </a:ext>
            </a:extLst>
          </p:cNvPr>
          <p:cNvSpPr>
            <a:spLocks/>
          </p:cNvSpPr>
          <p:nvPr userDrawn="1"/>
        </p:nvSpPr>
        <p:spPr>
          <a:xfrm>
            <a:off x="212602" y="5348377"/>
            <a:ext cx="1952627" cy="135463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5D1EB3-C7D6-6FD6-BC9C-EED9C18BE024}"/>
              </a:ext>
            </a:extLst>
          </p:cNvPr>
          <p:cNvSpPr>
            <a:spLocks/>
          </p:cNvSpPr>
          <p:nvPr userDrawn="1"/>
        </p:nvSpPr>
        <p:spPr>
          <a:xfrm>
            <a:off x="2734574" y="230760"/>
            <a:ext cx="2355012" cy="84069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8A59F4F-D0C1-1849-2DF9-5B5A3F18DE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95468" y="533885"/>
            <a:ext cx="1410863" cy="112346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8AED6D2-DD0F-041D-D04D-0D7DCED07155}"/>
              </a:ext>
            </a:extLst>
          </p:cNvPr>
          <p:cNvSpPr>
            <a:spLocks/>
          </p:cNvSpPr>
          <p:nvPr userDrawn="1"/>
        </p:nvSpPr>
        <p:spPr>
          <a:xfrm>
            <a:off x="1539072" y="6183824"/>
            <a:ext cx="3717473" cy="67417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69D3A056-B174-0D7D-C594-BCAE48A862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56545" y="1948130"/>
            <a:ext cx="6495507" cy="467692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sz="2800" dirty="0">
                <a:solidFill>
                  <a:srgbClr val="050088"/>
                </a:solidFill>
                <a:effectLst/>
                <a:latin typeface="Arial" panose="020B0604020202020204" pitchFamily="34" charset="0"/>
              </a:rPr>
              <a:t>Modifiez le surtitre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868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 intercalaire 2">
    <p:bg>
      <p:bgPr>
        <a:solidFill>
          <a:srgbClr val="FE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habits, personne, homme, intérieur&#10;&#10;Description générée automatiquement">
            <a:extLst>
              <a:ext uri="{FF2B5EF4-FFF2-40B4-BE49-F238E27FC236}">
                <a16:creationId xmlns:a16="http://schemas.microsoft.com/office/drawing/2014/main" id="{CBCA824F-9808-6660-AFBA-3CD25995ED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251" y="1527048"/>
            <a:ext cx="3930109" cy="434733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3ED3FA-2B58-9193-A478-579B52396655}"/>
              </a:ext>
            </a:extLst>
          </p:cNvPr>
          <p:cNvSpPr/>
          <p:nvPr userDrawn="1"/>
        </p:nvSpPr>
        <p:spPr>
          <a:xfrm>
            <a:off x="327479" y="1056240"/>
            <a:ext cx="2295186" cy="1939623"/>
          </a:xfrm>
          <a:prstGeom prst="rect">
            <a:avLst/>
          </a:prstGeom>
          <a:solidFill>
            <a:srgbClr val="FEF5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2DB440AB-6163-A980-D468-DF43A0A457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72856" y="4265602"/>
            <a:ext cx="4389464" cy="467692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0954B1-DA45-92EC-5918-DBB07E84E0FF}"/>
              </a:ext>
            </a:extLst>
          </p:cNvPr>
          <p:cNvSpPr/>
          <p:nvPr userDrawn="1"/>
        </p:nvSpPr>
        <p:spPr>
          <a:xfrm>
            <a:off x="4933131" y="2767289"/>
            <a:ext cx="1376229" cy="7708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A9F968B-4382-4E85-4AC9-5ECA627A821C}"/>
              </a:ext>
            </a:extLst>
          </p:cNvPr>
          <p:cNvSpPr/>
          <p:nvPr userDrawn="1"/>
        </p:nvSpPr>
        <p:spPr>
          <a:xfrm>
            <a:off x="5196627" y="2463726"/>
            <a:ext cx="1376229" cy="7708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5ADF97E9-6DEF-8A34-3919-DD396C1FBE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239" y="2695523"/>
            <a:ext cx="1610592" cy="914400"/>
          </a:xfrm>
        </p:spPr>
        <p:txBody>
          <a:bodyPr anchor="b">
            <a:noAutofit/>
          </a:bodyPr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1.2</a:t>
            </a:r>
          </a:p>
        </p:txBody>
      </p:sp>
      <p:sp>
        <p:nvSpPr>
          <p:cNvPr id="17" name="Titre 16">
            <a:extLst>
              <a:ext uri="{FF2B5EF4-FFF2-40B4-BE49-F238E27FC236}">
                <a16:creationId xmlns:a16="http://schemas.microsoft.com/office/drawing/2014/main" id="{2D310E9B-8450-A668-FDAA-77F19A4FD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72856" y="3417838"/>
            <a:ext cx="6398550" cy="84776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4000" dirty="0"/>
              <a:t>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253994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 intercalaire 3">
    <p:bg>
      <p:bgPr>
        <a:solidFill>
          <a:srgbClr val="FE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habits, personne, Visage humain, intérieur&#10;&#10;Description générée automatiquement">
            <a:extLst>
              <a:ext uri="{FF2B5EF4-FFF2-40B4-BE49-F238E27FC236}">
                <a16:creationId xmlns:a16="http://schemas.microsoft.com/office/drawing/2014/main" id="{EC6CCB66-6ACB-CE24-A506-CF501AAB0D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458" y="481401"/>
            <a:ext cx="4887055" cy="325693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65CF2E9-0A2D-57EC-DB03-FB32BB128B33}"/>
              </a:ext>
            </a:extLst>
          </p:cNvPr>
          <p:cNvSpPr/>
          <p:nvPr userDrawn="1"/>
        </p:nvSpPr>
        <p:spPr>
          <a:xfrm>
            <a:off x="6373814" y="2754051"/>
            <a:ext cx="3791874" cy="1785690"/>
          </a:xfrm>
          <a:prstGeom prst="rect">
            <a:avLst/>
          </a:prstGeom>
          <a:solidFill>
            <a:srgbClr val="FEF5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7578399-513C-9514-9D5D-4948893E18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20312" y="4631362"/>
            <a:ext cx="4389464" cy="467692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90C524-05C7-DFBF-5435-C0773F7D4255}"/>
              </a:ext>
            </a:extLst>
          </p:cNvPr>
          <p:cNvSpPr/>
          <p:nvPr userDrawn="1"/>
        </p:nvSpPr>
        <p:spPr>
          <a:xfrm>
            <a:off x="580587" y="3133049"/>
            <a:ext cx="1376229" cy="7708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9134A9-8FCD-52C8-3C86-97C3B4C31A7F}"/>
              </a:ext>
            </a:extLst>
          </p:cNvPr>
          <p:cNvSpPr/>
          <p:nvPr userDrawn="1"/>
        </p:nvSpPr>
        <p:spPr>
          <a:xfrm>
            <a:off x="844083" y="2829486"/>
            <a:ext cx="1376229" cy="7708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23846866-74A9-D5D1-D9ED-981B0E25407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1695" y="3061283"/>
            <a:ext cx="1610592" cy="914400"/>
          </a:xfrm>
        </p:spPr>
        <p:txBody>
          <a:bodyPr anchor="b">
            <a:noAutofit/>
          </a:bodyPr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1.3</a:t>
            </a:r>
          </a:p>
        </p:txBody>
      </p:sp>
      <p:sp>
        <p:nvSpPr>
          <p:cNvPr id="12" name="Titre 16">
            <a:extLst>
              <a:ext uri="{FF2B5EF4-FFF2-40B4-BE49-F238E27FC236}">
                <a16:creationId xmlns:a16="http://schemas.microsoft.com/office/drawing/2014/main" id="{FA253891-BE30-46A8-A95D-4009BA03C9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0312" y="3783598"/>
            <a:ext cx="6398550" cy="84776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4000" dirty="0"/>
              <a:t>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1646468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 intercalaire 4">
    <p:bg>
      <p:bgPr>
        <a:solidFill>
          <a:srgbClr val="FE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Visage humain, habits, personne, homme&#10;&#10;Description générée automatiquement">
            <a:extLst>
              <a:ext uri="{FF2B5EF4-FFF2-40B4-BE49-F238E27FC236}">
                <a16:creationId xmlns:a16="http://schemas.microsoft.com/office/drawing/2014/main" id="{898230DA-CEB6-7B50-DC1C-A09F3231D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478" y="886630"/>
            <a:ext cx="3406032" cy="454976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3ED3FA-2B58-9193-A478-579B52396655}"/>
              </a:ext>
            </a:extLst>
          </p:cNvPr>
          <p:cNvSpPr/>
          <p:nvPr userDrawn="1"/>
        </p:nvSpPr>
        <p:spPr>
          <a:xfrm>
            <a:off x="322203" y="4927699"/>
            <a:ext cx="1666798" cy="1387991"/>
          </a:xfrm>
          <a:prstGeom prst="rect">
            <a:avLst/>
          </a:prstGeom>
          <a:solidFill>
            <a:srgbClr val="FEF5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2C8A4-0656-886E-6932-D1956DACBE8E}"/>
              </a:ext>
            </a:extLst>
          </p:cNvPr>
          <p:cNvSpPr/>
          <p:nvPr userDrawn="1"/>
        </p:nvSpPr>
        <p:spPr>
          <a:xfrm>
            <a:off x="3340754" y="552877"/>
            <a:ext cx="1376229" cy="2063261"/>
          </a:xfrm>
          <a:prstGeom prst="rect">
            <a:avLst/>
          </a:prstGeom>
          <a:solidFill>
            <a:srgbClr val="FEF5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5DD7A2F6-1F31-D20B-4014-21493C6E73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4460007"/>
            <a:ext cx="4389464" cy="467692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692056-4BDF-AF15-226B-58E27A2DC80D}"/>
              </a:ext>
            </a:extLst>
          </p:cNvPr>
          <p:cNvSpPr/>
          <p:nvPr userDrawn="1"/>
        </p:nvSpPr>
        <p:spPr>
          <a:xfrm>
            <a:off x="4456275" y="2961694"/>
            <a:ext cx="1376229" cy="7708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DC3AEA2-CBE8-776B-F036-D700DF04DD76}"/>
              </a:ext>
            </a:extLst>
          </p:cNvPr>
          <p:cNvSpPr/>
          <p:nvPr userDrawn="1"/>
        </p:nvSpPr>
        <p:spPr>
          <a:xfrm>
            <a:off x="4719771" y="2658131"/>
            <a:ext cx="1376229" cy="7708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E22AB51-841C-7DDA-60DD-BF8D6F7DF6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47383" y="2889928"/>
            <a:ext cx="1610592" cy="914400"/>
          </a:xfrm>
        </p:spPr>
        <p:txBody>
          <a:bodyPr anchor="b">
            <a:noAutofit/>
          </a:bodyPr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1.4</a:t>
            </a:r>
          </a:p>
        </p:txBody>
      </p:sp>
      <p:sp>
        <p:nvSpPr>
          <p:cNvPr id="18" name="Titre 16">
            <a:extLst>
              <a:ext uri="{FF2B5EF4-FFF2-40B4-BE49-F238E27FC236}">
                <a16:creationId xmlns:a16="http://schemas.microsoft.com/office/drawing/2014/main" id="{A64C13C0-92D4-C16E-0FF9-24A123EBF4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3612243"/>
            <a:ext cx="6398550" cy="84776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4000" dirty="0"/>
              <a:t>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2448763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int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2DDFC932-6666-A923-693F-607640B653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7653867" cy="515129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B26512C8-1068-071E-C622-39BDDD3B6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755649"/>
            <a:ext cx="10522789" cy="323875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66E40-447B-205E-CBC1-B2B101DAE6C3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89E43B-80E0-00EC-2EA8-92CF2C9D93E9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4373F05-D5B3-5750-6367-52F603788C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175081"/>
            <a:ext cx="7653866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00402-959A-F15F-3E54-1DB2FC5D164F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F1375A-FC21-5000-526C-CE6A608270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1010141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6EDB6FD0-9189-C24B-0E39-D2261100C3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71413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1562B30-87F7-96C8-8F26-E019756FF1F1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045840-4179-50E9-3696-5EE19D15FCB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053782" y="1576069"/>
            <a:ext cx="6132870" cy="4167507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texte 17">
            <a:extLst>
              <a:ext uri="{FF2B5EF4-FFF2-40B4-BE49-F238E27FC236}">
                <a16:creationId xmlns:a16="http://schemas.microsoft.com/office/drawing/2014/main" id="{03445C90-16E9-F80A-3029-6B2D3F1EE2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3932237" cy="974128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34BE6031-7A6F-6A37-94AE-6718C25BD3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1576069"/>
            <a:ext cx="3932237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25A43B-BC3E-437C-2480-A77659F6EE4B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A0D969-49FF-E06F-81AF-6DF057EEAA3E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EA270ED7-72AF-BC9F-573F-CA6063DB2F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1928747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2DDFC932-6666-A923-693F-607640B653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7653867" cy="515129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B26512C8-1068-071E-C622-39BDDD3B6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755649"/>
            <a:ext cx="10522789" cy="323875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66E40-447B-205E-CBC1-B2B101DAE6C3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89E43B-80E0-00EC-2EA8-92CF2C9D93E9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4373F05-D5B3-5750-6367-52F603788C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175081"/>
            <a:ext cx="7653866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00402-959A-F15F-3E54-1DB2FC5D164F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F1375A-FC21-5000-526C-CE6A608270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3740631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2DDFC932-6666-A923-693F-607640B653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7653867" cy="515129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B26512C8-1068-071E-C622-39BDDD3B6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755649"/>
            <a:ext cx="10522789" cy="323875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66E40-447B-205E-CBC1-B2B101DAE6C3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89E43B-80E0-00EC-2EA8-92CF2C9D93E9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4373F05-D5B3-5750-6367-52F603788C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175081"/>
            <a:ext cx="7653866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00402-959A-F15F-3E54-1DB2FC5D164F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F1375A-FC21-5000-526C-CE6A608270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3383986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memb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2DDFC932-6666-A923-693F-607640B653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7653867" cy="515129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B26512C8-1068-071E-C622-39BDDD3B6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755649"/>
            <a:ext cx="10522789" cy="323875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66E40-447B-205E-CBC1-B2B101DAE6C3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89E43B-80E0-00EC-2EA8-92CF2C9D93E9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4373F05-D5B3-5750-6367-52F603788C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175081"/>
            <a:ext cx="7653866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00402-959A-F15F-3E54-1DB2FC5D164F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F1375A-FC21-5000-526C-CE6A608270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1719020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2DDFC932-6666-A923-693F-607640B653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7653867" cy="515129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B26512C8-1068-071E-C622-39BDDD3B6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755649"/>
            <a:ext cx="10522789" cy="323875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66E40-447B-205E-CBC1-B2B101DAE6C3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89E43B-80E0-00EC-2EA8-92CF2C9D93E9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4373F05-D5B3-5750-6367-52F603788C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175081"/>
            <a:ext cx="7653866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00402-959A-F15F-3E54-1DB2FC5D164F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F1375A-FC21-5000-526C-CE6A608270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4292853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2DDFC932-6666-A923-693F-607640B653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7653867" cy="515129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B26512C8-1068-071E-C622-39BDDD3B6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755649"/>
            <a:ext cx="10522789" cy="323875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66E40-447B-205E-CBC1-B2B101DAE6C3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89E43B-80E0-00EC-2EA8-92CF2C9D93E9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4373F05-D5B3-5750-6367-52F603788C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175081"/>
            <a:ext cx="7653866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00402-959A-F15F-3E54-1DB2FC5D164F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F1375A-FC21-5000-526C-CE6A608270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63127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habits, Visage humain, personne, homme&#10;&#10;Description générée automatiquement">
            <a:extLst>
              <a:ext uri="{FF2B5EF4-FFF2-40B4-BE49-F238E27FC236}">
                <a16:creationId xmlns:a16="http://schemas.microsoft.com/office/drawing/2014/main" id="{4C4F0344-641B-4495-7DDD-6AFE8E2457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39945" y="256031"/>
            <a:ext cx="4516133" cy="5648823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7339B497-F79C-ACB0-16B3-0FD8B0250D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3183" y="2574083"/>
            <a:ext cx="6488869" cy="237649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fr-FR" sz="5000" b="1" dirty="0">
                <a:solidFill>
                  <a:srgbClr val="050088"/>
                </a:solidFill>
                <a:effectLst/>
                <a:latin typeface="Arial" panose="020B0604020202020204" pitchFamily="34" charset="0"/>
              </a:rPr>
              <a:t>Modifiez le titre</a:t>
            </a:r>
            <a:endParaRPr lang="fr-FR" sz="5000" dirty="0">
              <a:solidFill>
                <a:srgbClr val="05008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A7A52A-4895-6C03-1236-3E3F8066F1B8}"/>
              </a:ext>
            </a:extLst>
          </p:cNvPr>
          <p:cNvSpPr>
            <a:spLocks/>
          </p:cNvSpPr>
          <p:nvPr userDrawn="1"/>
        </p:nvSpPr>
        <p:spPr>
          <a:xfrm>
            <a:off x="212602" y="5348378"/>
            <a:ext cx="1952627" cy="12671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5D1EB3-C7D6-6FD6-BC9C-EED9C18BE024}"/>
              </a:ext>
            </a:extLst>
          </p:cNvPr>
          <p:cNvSpPr>
            <a:spLocks/>
          </p:cNvSpPr>
          <p:nvPr userDrawn="1"/>
        </p:nvSpPr>
        <p:spPr>
          <a:xfrm>
            <a:off x="2734574" y="230760"/>
            <a:ext cx="2355012" cy="84069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82732A-7A26-7769-C3C3-41467DA3CE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56545" y="1948130"/>
            <a:ext cx="6495507" cy="467692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sz="2800" dirty="0">
                <a:solidFill>
                  <a:srgbClr val="050088"/>
                </a:solidFill>
                <a:effectLst/>
                <a:latin typeface="Arial" panose="020B0604020202020204" pitchFamily="34" charset="0"/>
              </a:rPr>
              <a:t>Modifiez le surtitre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5D02711-B319-5959-39FF-9976CEB0DD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95468" y="533885"/>
            <a:ext cx="1410863" cy="112346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245846-EB4C-98CE-9BF2-5CB42135BE3B}"/>
              </a:ext>
            </a:extLst>
          </p:cNvPr>
          <p:cNvSpPr>
            <a:spLocks/>
          </p:cNvSpPr>
          <p:nvPr userDrawn="1"/>
        </p:nvSpPr>
        <p:spPr>
          <a:xfrm>
            <a:off x="1289734" y="5904854"/>
            <a:ext cx="3973449" cy="9508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2623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2DDFC932-6666-A923-693F-607640B653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7653867" cy="515129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B26512C8-1068-071E-C622-39BDDD3B6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755649"/>
            <a:ext cx="10522789" cy="323875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66E40-447B-205E-CBC1-B2B101DAE6C3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89E43B-80E0-00EC-2EA8-92CF2C9D93E9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4373F05-D5B3-5750-6367-52F603788C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175081"/>
            <a:ext cx="7653866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00402-959A-F15F-3E54-1DB2FC5D164F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F1375A-FC21-5000-526C-CE6A608270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759478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ise chronolog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2DDFC932-6666-A923-693F-607640B653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01941"/>
            <a:ext cx="7653867" cy="515129"/>
          </a:xfrm>
        </p:spPr>
        <p:txBody>
          <a:bodyPr>
            <a:norm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Modifiez le titre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B26512C8-1068-071E-C622-39BDDD3B6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755649"/>
            <a:ext cx="10522789" cy="323875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Texte courant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66E40-447B-205E-CBC1-B2B101DAE6C3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89E43B-80E0-00EC-2EA8-92CF2C9D93E9}"/>
              </a:ext>
            </a:extLst>
          </p:cNvPr>
          <p:cNvSpPr/>
          <p:nvPr userDrawn="1"/>
        </p:nvSpPr>
        <p:spPr>
          <a:xfrm>
            <a:off x="11173267" y="302597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4373F05-D5B3-5750-6367-52F603788C5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1175081"/>
            <a:ext cx="7653866" cy="467692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00402-959A-F15F-3E54-1DB2FC5D164F}"/>
              </a:ext>
            </a:extLst>
          </p:cNvPr>
          <p:cNvSpPr/>
          <p:nvPr userDrawn="1"/>
        </p:nvSpPr>
        <p:spPr>
          <a:xfrm>
            <a:off x="10546644" y="478395"/>
            <a:ext cx="663821" cy="638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/>
                </a:solidFill>
              </a:rPr>
              <a:t>≠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F1375A-FC21-5000-526C-CE6A6082701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24274" y="545447"/>
            <a:ext cx="580903" cy="328579"/>
          </a:xfrm>
        </p:spPr>
        <p:txBody>
          <a:bodyPr>
            <a:noAutofit/>
          </a:bodyPr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</a:lstStyle>
          <a:p>
            <a:pPr algn="r"/>
            <a:r>
              <a:rPr lang="fr-FR" sz="2000" dirty="0">
                <a:solidFill>
                  <a:schemeClr val="bg1"/>
                </a:solidFill>
              </a:rPr>
              <a:t>1.1</a:t>
            </a:r>
          </a:p>
        </p:txBody>
      </p:sp>
    </p:spTree>
    <p:extLst>
      <p:ext uri="{BB962C8B-B14F-4D97-AF65-F5344CB8AC3E}">
        <p14:creationId xmlns:p14="http://schemas.microsoft.com/office/powerpoint/2010/main" val="2661324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habits, Visage humain, personne, verres&#10;&#10;Description générée automatiquement">
            <a:extLst>
              <a:ext uri="{FF2B5EF4-FFF2-40B4-BE49-F238E27FC236}">
                <a16:creationId xmlns:a16="http://schemas.microsoft.com/office/drawing/2014/main" id="{3014D60A-B527-B4C4-B642-BEF60FD13C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39942" y="392228"/>
            <a:ext cx="4183815" cy="6073546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7339B497-F79C-ACB0-16B3-0FD8B0250D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3183" y="2574083"/>
            <a:ext cx="6488869" cy="237649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48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fr-FR" sz="5000" b="1" dirty="0">
                <a:solidFill>
                  <a:srgbClr val="050088"/>
                </a:solidFill>
                <a:effectLst/>
                <a:latin typeface="Arial" panose="020B0604020202020204" pitchFamily="34" charset="0"/>
              </a:rPr>
              <a:t>Modifiez le titre</a:t>
            </a:r>
            <a:endParaRPr lang="fr-FR" sz="5000" dirty="0">
              <a:solidFill>
                <a:srgbClr val="050088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A7A52A-4895-6C03-1236-3E3F8066F1B8}"/>
              </a:ext>
            </a:extLst>
          </p:cNvPr>
          <p:cNvSpPr>
            <a:spLocks/>
          </p:cNvSpPr>
          <p:nvPr userDrawn="1"/>
        </p:nvSpPr>
        <p:spPr>
          <a:xfrm>
            <a:off x="212602" y="5348378"/>
            <a:ext cx="1952627" cy="12671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5D1EB3-C7D6-6FD6-BC9C-EED9C18BE024}"/>
              </a:ext>
            </a:extLst>
          </p:cNvPr>
          <p:cNvSpPr>
            <a:spLocks/>
          </p:cNvSpPr>
          <p:nvPr userDrawn="1"/>
        </p:nvSpPr>
        <p:spPr>
          <a:xfrm>
            <a:off x="2734574" y="230760"/>
            <a:ext cx="2355012" cy="84069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82732A-7A26-7769-C3C3-41467DA3CE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56545" y="1948130"/>
            <a:ext cx="6495507" cy="467692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sz="2800" dirty="0">
                <a:solidFill>
                  <a:srgbClr val="050088"/>
                </a:solidFill>
                <a:effectLst/>
                <a:latin typeface="Arial" panose="020B0604020202020204" pitchFamily="34" charset="0"/>
              </a:rPr>
              <a:t>Modifiez le surtitre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AD7DB33-3DD1-14D0-3BE7-10F1A29DFE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95468" y="533885"/>
            <a:ext cx="1410863" cy="112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1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>
            <a:extLst>
              <a:ext uri="{FF2B5EF4-FFF2-40B4-BE49-F238E27FC236}">
                <a16:creationId xmlns:a16="http://schemas.microsoft.com/office/drawing/2014/main" id="{AF3881F6-3D6C-7E17-92AB-5D2F0A93C684}"/>
              </a:ext>
            </a:extLst>
          </p:cNvPr>
          <p:cNvSpPr txBox="1"/>
          <p:nvPr userDrawn="1"/>
        </p:nvSpPr>
        <p:spPr>
          <a:xfrm>
            <a:off x="1337545" y="630051"/>
            <a:ext cx="231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0" dirty="0">
                <a:solidFill>
                  <a:schemeClr val="bg2"/>
                </a:solidFill>
                <a:effectLst/>
                <a:latin typeface="+mj-lt"/>
              </a:rPr>
              <a:t>Sommaire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BBD79A4-9D1B-26A7-CD2A-2A9B918EAC26}"/>
              </a:ext>
            </a:extLst>
          </p:cNvPr>
          <p:cNvSpPr/>
          <p:nvPr userDrawn="1"/>
        </p:nvSpPr>
        <p:spPr>
          <a:xfrm>
            <a:off x="377675" y="577043"/>
            <a:ext cx="831460" cy="89523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316C8E-FD1A-679E-5199-695D1B305995}"/>
              </a:ext>
            </a:extLst>
          </p:cNvPr>
          <p:cNvSpPr/>
          <p:nvPr userDrawn="1"/>
        </p:nvSpPr>
        <p:spPr>
          <a:xfrm>
            <a:off x="793405" y="198176"/>
            <a:ext cx="1699404" cy="3963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59" name="Espace réservé du texte 2">
            <a:extLst>
              <a:ext uri="{FF2B5EF4-FFF2-40B4-BE49-F238E27FC236}">
                <a16:creationId xmlns:a16="http://schemas.microsoft.com/office/drawing/2014/main" id="{F0F97106-4429-7D1C-FEBA-2989944C4E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1584" y="1660631"/>
            <a:ext cx="2766180" cy="467692"/>
          </a:xfrm>
        </p:spPr>
        <p:txBody>
          <a:bodyPr/>
          <a:lstStyle>
            <a:lvl1pPr marL="0" indent="0">
              <a:buNone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2800" b="1" dirty="0">
                <a:solidFill>
                  <a:schemeClr val="bg2"/>
                </a:solidFill>
                <a:effectLst/>
                <a:latin typeface="+mn-lt"/>
              </a:rPr>
              <a:t>Titre chapitre</a:t>
            </a:r>
            <a:endParaRPr lang="fr-FR" sz="2800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63" name="Espace réservé du texte 9">
            <a:extLst>
              <a:ext uri="{FF2B5EF4-FFF2-40B4-BE49-F238E27FC236}">
                <a16:creationId xmlns:a16="http://schemas.microsoft.com/office/drawing/2014/main" id="{B766FCAD-23A4-4235-6EA5-CFB5C50CFE2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1584" y="2190315"/>
            <a:ext cx="3138139" cy="77099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+mn-lt"/>
              </a:rPr>
              <a:t>1-1.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dirty="0">
                <a:latin typeface="+mn-lt"/>
              </a:rPr>
              <a:t>1-2.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49DD6FA-F28D-0F96-6F40-71C2572987F6}"/>
              </a:ext>
            </a:extLst>
          </p:cNvPr>
          <p:cNvSpPr txBox="1"/>
          <p:nvPr userDrawn="1"/>
        </p:nvSpPr>
        <p:spPr>
          <a:xfrm>
            <a:off x="297288" y="6356350"/>
            <a:ext cx="60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AE08F245-9CEE-1146-80B8-43EA15F37FBC}" type="slidenum">
              <a:rPr lang="fr-FR" sz="16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‹N°›</a:t>
            </a:fld>
            <a:endParaRPr lang="fr-FR" sz="1600" b="0" i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05187A0-DE67-518B-37B2-AADE9AC632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43275" y="1555087"/>
            <a:ext cx="858838" cy="467692"/>
          </a:xfrm>
        </p:spPr>
        <p:txBody>
          <a:bodyPr>
            <a:noAutofit/>
          </a:bodyPr>
          <a:lstStyle>
            <a:lvl1pPr marL="0" indent="0" algn="r">
              <a:buNone/>
              <a:defRPr sz="8000" b="1">
                <a:solidFill>
                  <a:schemeClr val="bg2"/>
                </a:solidFill>
              </a:defRPr>
            </a:lvl1pPr>
            <a:lvl5pPr algn="r">
              <a:defRPr/>
            </a:lvl5pPr>
          </a:lstStyle>
          <a:p>
            <a:pPr lvl="0"/>
            <a:r>
              <a:rPr lang="fr-FR" dirty="0"/>
              <a:t>1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EBF6E85E-BA0A-11DD-0D40-14AA50A8ED0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23834" y="3287953"/>
            <a:ext cx="2766180" cy="467692"/>
          </a:xfrm>
        </p:spPr>
        <p:txBody>
          <a:bodyPr/>
          <a:lstStyle>
            <a:lvl1pPr marL="0" indent="0">
              <a:buNone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2800" b="1" dirty="0">
                <a:solidFill>
                  <a:schemeClr val="bg2"/>
                </a:solidFill>
                <a:effectLst/>
                <a:latin typeface="+mn-lt"/>
              </a:rPr>
              <a:t>Titre chapitre</a:t>
            </a:r>
            <a:endParaRPr lang="fr-FR" sz="2800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AEF351B5-C467-2F88-B91F-6C08765558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23834" y="3817637"/>
            <a:ext cx="3138139" cy="77099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+mn-lt"/>
              </a:rPr>
              <a:t>1-1.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dirty="0">
                <a:latin typeface="+mn-lt"/>
              </a:rPr>
              <a:t>1-2.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5D8C1423-8E0E-3134-D342-30D7F054B9C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935525" y="3182409"/>
            <a:ext cx="858838" cy="467692"/>
          </a:xfrm>
        </p:spPr>
        <p:txBody>
          <a:bodyPr>
            <a:noAutofit/>
          </a:bodyPr>
          <a:lstStyle>
            <a:lvl1pPr marL="0" indent="0" algn="r">
              <a:buNone/>
              <a:defRPr sz="8000" b="1">
                <a:solidFill>
                  <a:schemeClr val="bg2"/>
                </a:solidFill>
              </a:defRPr>
            </a:lvl1pPr>
            <a:lvl5pPr algn="r">
              <a:defRPr/>
            </a:lvl5pPr>
          </a:lstStyle>
          <a:p>
            <a:pPr lvl="0"/>
            <a:r>
              <a:rPr lang="fr-FR" dirty="0"/>
              <a:t>2</a:t>
            </a:r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C69C87E9-0725-65F9-89FB-4C43CEAFD3D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831584" y="4915275"/>
            <a:ext cx="2766180" cy="467692"/>
          </a:xfrm>
        </p:spPr>
        <p:txBody>
          <a:bodyPr/>
          <a:lstStyle>
            <a:lvl1pPr marL="0" indent="0">
              <a:buNone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2800" b="1" dirty="0">
                <a:solidFill>
                  <a:schemeClr val="bg2"/>
                </a:solidFill>
                <a:effectLst/>
                <a:latin typeface="+mn-lt"/>
              </a:rPr>
              <a:t>Titre chapitre</a:t>
            </a:r>
            <a:endParaRPr lang="fr-FR" sz="2800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27" name="Espace réservé du texte 9">
            <a:extLst>
              <a:ext uri="{FF2B5EF4-FFF2-40B4-BE49-F238E27FC236}">
                <a16:creationId xmlns:a16="http://schemas.microsoft.com/office/drawing/2014/main" id="{12CB8EBC-4CDA-E9F1-8EBA-9E27F0CEB8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31584" y="5444959"/>
            <a:ext cx="3138139" cy="77099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+mn-lt"/>
              </a:rPr>
              <a:t>1-1.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dirty="0">
                <a:latin typeface="+mn-lt"/>
              </a:rPr>
              <a:t>1-2.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</p:txBody>
      </p:sp>
      <p:sp>
        <p:nvSpPr>
          <p:cNvPr id="28" name="Espace réservé du texte 3">
            <a:extLst>
              <a:ext uri="{FF2B5EF4-FFF2-40B4-BE49-F238E27FC236}">
                <a16:creationId xmlns:a16="http://schemas.microsoft.com/office/drawing/2014/main" id="{DD8E10F6-21FA-7E71-8211-2E95369029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43275" y="4809731"/>
            <a:ext cx="858838" cy="467692"/>
          </a:xfrm>
        </p:spPr>
        <p:txBody>
          <a:bodyPr>
            <a:noAutofit/>
          </a:bodyPr>
          <a:lstStyle>
            <a:lvl1pPr marL="0" indent="0" algn="r">
              <a:buNone/>
              <a:defRPr sz="8000" b="1">
                <a:solidFill>
                  <a:schemeClr val="bg2"/>
                </a:solidFill>
              </a:defRPr>
            </a:lvl1pPr>
            <a:lvl5pPr algn="r">
              <a:defRPr/>
            </a:lvl5pPr>
          </a:lstStyle>
          <a:p>
            <a:pPr lvl="0"/>
            <a:r>
              <a:rPr lang="fr-FR" dirty="0"/>
              <a:t>3</a:t>
            </a:r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5693304D-33F7-B762-0AB0-6560FAB6398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233103" y="1660631"/>
            <a:ext cx="2766180" cy="467692"/>
          </a:xfrm>
        </p:spPr>
        <p:txBody>
          <a:bodyPr/>
          <a:lstStyle>
            <a:lvl1pPr marL="0" indent="0">
              <a:buNone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2800" b="1" dirty="0">
                <a:solidFill>
                  <a:schemeClr val="bg2"/>
                </a:solidFill>
                <a:effectLst/>
                <a:latin typeface="+mn-lt"/>
              </a:rPr>
              <a:t>Titre chapitre</a:t>
            </a:r>
            <a:endParaRPr lang="fr-FR" sz="2800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31" name="Espace réservé du texte 9">
            <a:extLst>
              <a:ext uri="{FF2B5EF4-FFF2-40B4-BE49-F238E27FC236}">
                <a16:creationId xmlns:a16="http://schemas.microsoft.com/office/drawing/2014/main" id="{19416033-1796-67AD-AB7C-EE4DB227962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33103" y="2190315"/>
            <a:ext cx="3138139" cy="77099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+mn-lt"/>
              </a:rPr>
              <a:t>1-1.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dirty="0">
                <a:latin typeface="+mn-lt"/>
              </a:rPr>
              <a:t>1-2.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</p:txBody>
      </p:sp>
      <p:sp>
        <p:nvSpPr>
          <p:cNvPr id="32" name="Espace réservé du texte 3">
            <a:extLst>
              <a:ext uri="{FF2B5EF4-FFF2-40B4-BE49-F238E27FC236}">
                <a16:creationId xmlns:a16="http://schemas.microsoft.com/office/drawing/2014/main" id="{FE45E64C-5BA3-AFD5-C435-8E5147DE786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344794" y="1555087"/>
            <a:ext cx="858838" cy="467692"/>
          </a:xfrm>
        </p:spPr>
        <p:txBody>
          <a:bodyPr>
            <a:noAutofit/>
          </a:bodyPr>
          <a:lstStyle>
            <a:lvl1pPr marL="0" indent="0" algn="r">
              <a:buNone/>
              <a:defRPr sz="8000" b="1">
                <a:solidFill>
                  <a:schemeClr val="bg2"/>
                </a:solidFill>
              </a:defRPr>
            </a:lvl1pPr>
            <a:lvl5pPr algn="r">
              <a:defRPr/>
            </a:lvl5pPr>
          </a:lstStyle>
          <a:p>
            <a:pPr lvl="0"/>
            <a:r>
              <a:rPr lang="fr-FR" dirty="0"/>
              <a:t>4</a:t>
            </a:r>
          </a:p>
        </p:txBody>
      </p:sp>
      <p:sp>
        <p:nvSpPr>
          <p:cNvPr id="33" name="Espace réservé du texte 2">
            <a:extLst>
              <a:ext uri="{FF2B5EF4-FFF2-40B4-BE49-F238E27FC236}">
                <a16:creationId xmlns:a16="http://schemas.microsoft.com/office/drawing/2014/main" id="{991ED183-009B-F4B9-DE1F-24A631BFDE6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225353" y="3287953"/>
            <a:ext cx="2766180" cy="467692"/>
          </a:xfrm>
        </p:spPr>
        <p:txBody>
          <a:bodyPr/>
          <a:lstStyle>
            <a:lvl1pPr marL="0" indent="0">
              <a:buNone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2800" b="1" dirty="0">
                <a:solidFill>
                  <a:schemeClr val="bg2"/>
                </a:solidFill>
                <a:effectLst/>
                <a:latin typeface="+mn-lt"/>
              </a:rPr>
              <a:t>Titre chapitre</a:t>
            </a:r>
            <a:endParaRPr lang="fr-FR" sz="2800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34" name="Espace réservé du texte 9">
            <a:extLst>
              <a:ext uri="{FF2B5EF4-FFF2-40B4-BE49-F238E27FC236}">
                <a16:creationId xmlns:a16="http://schemas.microsoft.com/office/drawing/2014/main" id="{B369CF36-40E5-9D35-30E7-FACC6FAC6E9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225353" y="3817637"/>
            <a:ext cx="3138139" cy="77099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+mn-lt"/>
              </a:rPr>
              <a:t>1-1.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dirty="0">
                <a:latin typeface="+mn-lt"/>
              </a:rPr>
              <a:t>1-2.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</p:txBody>
      </p:sp>
      <p:sp>
        <p:nvSpPr>
          <p:cNvPr id="35" name="Espace réservé du texte 3">
            <a:extLst>
              <a:ext uri="{FF2B5EF4-FFF2-40B4-BE49-F238E27FC236}">
                <a16:creationId xmlns:a16="http://schemas.microsoft.com/office/drawing/2014/main" id="{C7D10214-34B2-B7E0-E29E-EC17E82373B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337044" y="3182409"/>
            <a:ext cx="858838" cy="467692"/>
          </a:xfrm>
        </p:spPr>
        <p:txBody>
          <a:bodyPr>
            <a:noAutofit/>
          </a:bodyPr>
          <a:lstStyle>
            <a:lvl1pPr marL="0" indent="0" algn="r">
              <a:buNone/>
              <a:defRPr sz="8000" b="1">
                <a:solidFill>
                  <a:schemeClr val="bg2"/>
                </a:solidFill>
              </a:defRPr>
            </a:lvl1pPr>
            <a:lvl5pPr algn="r">
              <a:defRPr/>
            </a:lvl5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36" name="Espace réservé du texte 2">
            <a:extLst>
              <a:ext uri="{FF2B5EF4-FFF2-40B4-BE49-F238E27FC236}">
                <a16:creationId xmlns:a16="http://schemas.microsoft.com/office/drawing/2014/main" id="{EB807876-F690-A6D6-5E2C-EDB60CFB36B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233103" y="4915275"/>
            <a:ext cx="2766180" cy="467692"/>
          </a:xfrm>
        </p:spPr>
        <p:txBody>
          <a:bodyPr/>
          <a:lstStyle>
            <a:lvl1pPr marL="0" indent="0">
              <a:buNone/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2800" b="1" dirty="0">
                <a:solidFill>
                  <a:schemeClr val="bg2"/>
                </a:solidFill>
                <a:effectLst/>
                <a:latin typeface="+mn-lt"/>
              </a:rPr>
              <a:t>Titre chapitre</a:t>
            </a:r>
            <a:endParaRPr lang="fr-FR" sz="2800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37" name="Espace réservé du texte 9">
            <a:extLst>
              <a:ext uri="{FF2B5EF4-FFF2-40B4-BE49-F238E27FC236}">
                <a16:creationId xmlns:a16="http://schemas.microsoft.com/office/drawing/2014/main" id="{EEA10BE5-D699-C016-0394-3235565E73A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233103" y="5444959"/>
            <a:ext cx="3138139" cy="770993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+mn-lt"/>
              </a:rPr>
              <a:t>1-1.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dirty="0">
                <a:latin typeface="+mn-lt"/>
              </a:rPr>
              <a:t>1-2. Texte </a:t>
            </a:r>
            <a:r>
              <a:rPr lang="fr-FR" sz="1800" dirty="0" err="1">
                <a:latin typeface="+mn-lt"/>
              </a:rPr>
              <a:t>xxxxxxxxxx</a:t>
            </a:r>
            <a:endParaRPr lang="fr-FR" sz="1800" dirty="0">
              <a:latin typeface="+mn-lt"/>
            </a:endParaRPr>
          </a:p>
        </p:txBody>
      </p:sp>
      <p:sp>
        <p:nvSpPr>
          <p:cNvPr id="38" name="Espace réservé du texte 3">
            <a:extLst>
              <a:ext uri="{FF2B5EF4-FFF2-40B4-BE49-F238E27FC236}">
                <a16:creationId xmlns:a16="http://schemas.microsoft.com/office/drawing/2014/main" id="{BBDB043E-F908-443E-95D6-3406AB11889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344794" y="4809731"/>
            <a:ext cx="858838" cy="467692"/>
          </a:xfrm>
        </p:spPr>
        <p:txBody>
          <a:bodyPr>
            <a:noAutofit/>
          </a:bodyPr>
          <a:lstStyle>
            <a:lvl1pPr marL="0" indent="0" algn="r">
              <a:buNone/>
              <a:defRPr sz="8000" b="1">
                <a:solidFill>
                  <a:schemeClr val="bg2"/>
                </a:solidFill>
              </a:defRPr>
            </a:lvl1pPr>
            <a:lvl5pPr algn="r">
              <a:defRPr/>
            </a:lvl5pPr>
          </a:lstStyle>
          <a:p>
            <a:pPr lvl="0"/>
            <a:r>
              <a:rPr lang="fr-FR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543290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1">
    <p:bg>
      <p:bgPr>
        <a:solidFill>
          <a:srgbClr val="F0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habits, personne, Visage humain, intérieur&#10;&#10;Description générée automatiquement">
            <a:extLst>
              <a:ext uri="{FF2B5EF4-FFF2-40B4-BE49-F238E27FC236}">
                <a16:creationId xmlns:a16="http://schemas.microsoft.com/office/drawing/2014/main" id="{7D2D35B3-3F01-E587-973A-DEB1FDDC86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2779" y="-2663"/>
            <a:ext cx="6312916" cy="53241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82487D1-ACF6-8058-A30A-4BEF6ACE437E}"/>
              </a:ext>
            </a:extLst>
          </p:cNvPr>
          <p:cNvSpPr/>
          <p:nvPr userDrawn="1"/>
        </p:nvSpPr>
        <p:spPr>
          <a:xfrm>
            <a:off x="2941672" y="3237882"/>
            <a:ext cx="5979103" cy="2465876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9764CCBA-A810-2E34-FE32-E695D21126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748" y="4615491"/>
            <a:ext cx="4389464" cy="467692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7C55114C-6EC7-0B59-32A4-425DA48C42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62748" y="3774857"/>
            <a:ext cx="5807316" cy="817562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chemeClr val="bg2"/>
                </a:solidFill>
              </a:rPr>
              <a:t>Modifiez le titre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4450E4-A19E-F4A5-4EEE-7ABA3492739E}"/>
              </a:ext>
            </a:extLst>
          </p:cNvPr>
          <p:cNvSpPr/>
          <p:nvPr userDrawn="1"/>
        </p:nvSpPr>
        <p:spPr>
          <a:xfrm>
            <a:off x="10290749" y="0"/>
            <a:ext cx="1901252" cy="1367470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DABD9D1-DFF4-1852-3DF9-767BD77B95C3}"/>
              </a:ext>
            </a:extLst>
          </p:cNvPr>
          <p:cNvSpPr/>
          <p:nvPr userDrawn="1"/>
        </p:nvSpPr>
        <p:spPr>
          <a:xfrm>
            <a:off x="4338475" y="-25735"/>
            <a:ext cx="2823110" cy="3289353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47FCB2-6AFF-F883-3BC7-334E13B605E1}"/>
              </a:ext>
            </a:extLst>
          </p:cNvPr>
          <p:cNvSpPr/>
          <p:nvPr userDrawn="1"/>
        </p:nvSpPr>
        <p:spPr>
          <a:xfrm>
            <a:off x="580587" y="3133049"/>
            <a:ext cx="832475" cy="7708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FE31B6-53B4-3940-CC31-5C8A708A200D}"/>
              </a:ext>
            </a:extLst>
          </p:cNvPr>
          <p:cNvSpPr/>
          <p:nvPr userDrawn="1"/>
        </p:nvSpPr>
        <p:spPr>
          <a:xfrm>
            <a:off x="844083" y="2829486"/>
            <a:ext cx="832475" cy="7708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0CC7118-372B-7AB6-21E4-B674DB029C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0273" y="3061283"/>
            <a:ext cx="685942" cy="914400"/>
          </a:xfrm>
        </p:spPr>
        <p:txBody>
          <a:bodyPr anchor="b">
            <a:noAutofit/>
          </a:bodyPr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71757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2">
    <p:bg>
      <p:bgPr>
        <a:solidFill>
          <a:srgbClr val="F0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habits, personne, intérieur, mur&#10;&#10;Description générée automatiquement">
            <a:extLst>
              <a:ext uri="{FF2B5EF4-FFF2-40B4-BE49-F238E27FC236}">
                <a16:creationId xmlns:a16="http://schemas.microsoft.com/office/drawing/2014/main" id="{BD87B559-64DF-8AD8-8D21-5D5169383C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551341" cy="649109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69D65C3-8BBF-03C6-CD0F-4DF829A14F9E}"/>
              </a:ext>
            </a:extLst>
          </p:cNvPr>
          <p:cNvSpPr/>
          <p:nvPr userDrawn="1"/>
        </p:nvSpPr>
        <p:spPr>
          <a:xfrm>
            <a:off x="0" y="4516722"/>
            <a:ext cx="1989910" cy="2079469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3DF499-AD4C-58FD-8167-D2C60FE7B5F1}"/>
              </a:ext>
            </a:extLst>
          </p:cNvPr>
          <p:cNvSpPr/>
          <p:nvPr userDrawn="1"/>
        </p:nvSpPr>
        <p:spPr>
          <a:xfrm>
            <a:off x="3008178" y="0"/>
            <a:ext cx="1678101" cy="1156448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0EE77E68-D74F-0517-2B13-19E74274A9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8085" y="4049030"/>
            <a:ext cx="4389464" cy="467692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7" name="Espace réservé du texte 10">
            <a:extLst>
              <a:ext uri="{FF2B5EF4-FFF2-40B4-BE49-F238E27FC236}">
                <a16:creationId xmlns:a16="http://schemas.microsoft.com/office/drawing/2014/main" id="{866AA552-0CFD-BDC6-9C0B-A2E47891CE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8085" y="3208396"/>
            <a:ext cx="5807316" cy="817562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chemeClr val="bg2"/>
                </a:solidFill>
              </a:rPr>
              <a:t>Modifiez le titre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479138-B41C-CE98-232F-556C52711694}"/>
              </a:ext>
            </a:extLst>
          </p:cNvPr>
          <p:cNvSpPr/>
          <p:nvPr userDrawn="1"/>
        </p:nvSpPr>
        <p:spPr>
          <a:xfrm>
            <a:off x="5375924" y="2566588"/>
            <a:ext cx="832475" cy="7708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82C6D5-8158-8757-C0CC-15AB2233CD1C}"/>
              </a:ext>
            </a:extLst>
          </p:cNvPr>
          <p:cNvSpPr/>
          <p:nvPr userDrawn="1"/>
        </p:nvSpPr>
        <p:spPr>
          <a:xfrm>
            <a:off x="5639420" y="2263025"/>
            <a:ext cx="832475" cy="7708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92DCA8C0-B4CB-FE14-1AB8-AF435E785C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25610" y="2494822"/>
            <a:ext cx="685942" cy="914400"/>
          </a:xfrm>
        </p:spPr>
        <p:txBody>
          <a:bodyPr anchor="b">
            <a:noAutofit/>
          </a:bodyPr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0716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3">
    <p:bg>
      <p:bgPr>
        <a:solidFill>
          <a:srgbClr val="F0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Visage humain, personne, habits, mur&#10;&#10;Description générée automatiquement">
            <a:extLst>
              <a:ext uri="{FF2B5EF4-FFF2-40B4-BE49-F238E27FC236}">
                <a16:creationId xmlns:a16="http://schemas.microsoft.com/office/drawing/2014/main" id="{E49CCB76-A66D-DCE2-8AD0-B73210C625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2735" y="0"/>
            <a:ext cx="4518967" cy="62464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69D65C3-8BBF-03C6-CD0F-4DF829A14F9E}"/>
              </a:ext>
            </a:extLst>
          </p:cNvPr>
          <p:cNvSpPr/>
          <p:nvPr userDrawn="1"/>
        </p:nvSpPr>
        <p:spPr>
          <a:xfrm>
            <a:off x="7262735" y="1"/>
            <a:ext cx="2655966" cy="1308100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0875B7-B244-01B2-C70D-304497C98F7A}"/>
              </a:ext>
            </a:extLst>
          </p:cNvPr>
          <p:cNvSpPr/>
          <p:nvPr userDrawn="1"/>
        </p:nvSpPr>
        <p:spPr>
          <a:xfrm>
            <a:off x="10610492" y="5572664"/>
            <a:ext cx="1469942" cy="1246810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CE825E43-69E8-F3D6-F466-75607C16C4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748" y="4615491"/>
            <a:ext cx="4389464" cy="467692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4" name="Espace réservé du texte 10">
            <a:extLst>
              <a:ext uri="{FF2B5EF4-FFF2-40B4-BE49-F238E27FC236}">
                <a16:creationId xmlns:a16="http://schemas.microsoft.com/office/drawing/2014/main" id="{3D6A4F03-9479-7797-DFAB-100AD10D3D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62748" y="3774857"/>
            <a:ext cx="5807316" cy="817562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chemeClr val="bg2"/>
                </a:solidFill>
              </a:rPr>
              <a:t>Modifiez le titre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36B9B2-DE5A-D516-2BB8-CBB60B8BB62F}"/>
              </a:ext>
            </a:extLst>
          </p:cNvPr>
          <p:cNvSpPr/>
          <p:nvPr userDrawn="1"/>
        </p:nvSpPr>
        <p:spPr>
          <a:xfrm>
            <a:off x="580587" y="3133049"/>
            <a:ext cx="832475" cy="7708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6C3543-CE96-845C-9F78-FB9C2289172D}"/>
              </a:ext>
            </a:extLst>
          </p:cNvPr>
          <p:cNvSpPr/>
          <p:nvPr userDrawn="1"/>
        </p:nvSpPr>
        <p:spPr>
          <a:xfrm>
            <a:off x="844083" y="2829486"/>
            <a:ext cx="832475" cy="7708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F52BA35E-B153-3D10-CF15-F11D019003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0273" y="3061283"/>
            <a:ext cx="685942" cy="914400"/>
          </a:xfrm>
        </p:spPr>
        <p:txBody>
          <a:bodyPr anchor="b">
            <a:noAutofit/>
          </a:bodyPr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97160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4">
    <p:bg>
      <p:bgPr>
        <a:solidFill>
          <a:srgbClr val="F0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Visage humain, habits, personne, homme&#10;&#10;Description générée automatiquement">
            <a:extLst>
              <a:ext uri="{FF2B5EF4-FFF2-40B4-BE49-F238E27FC236}">
                <a16:creationId xmlns:a16="http://schemas.microsoft.com/office/drawing/2014/main" id="{F51C8878-2B1B-48EE-4EB6-737AFD1701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49201"/>
            <a:ext cx="4772257" cy="60087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69D65C3-8BBF-03C6-CD0F-4DF829A14F9E}"/>
              </a:ext>
            </a:extLst>
          </p:cNvPr>
          <p:cNvSpPr/>
          <p:nvPr userDrawn="1"/>
        </p:nvSpPr>
        <p:spPr>
          <a:xfrm>
            <a:off x="3030772" y="4445391"/>
            <a:ext cx="2238052" cy="2412609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15C602-FD52-28A0-03D8-43590D474186}"/>
              </a:ext>
            </a:extLst>
          </p:cNvPr>
          <p:cNvSpPr/>
          <p:nvPr userDrawn="1"/>
        </p:nvSpPr>
        <p:spPr>
          <a:xfrm>
            <a:off x="-1" y="269658"/>
            <a:ext cx="1131759" cy="1144485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0A45532D-C4DF-0529-718A-E59794AABA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84684" y="4526007"/>
            <a:ext cx="4389464" cy="467692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6" name="Espace réservé du texte 10">
            <a:extLst>
              <a:ext uri="{FF2B5EF4-FFF2-40B4-BE49-F238E27FC236}">
                <a16:creationId xmlns:a16="http://schemas.microsoft.com/office/drawing/2014/main" id="{C117E33B-7387-7988-8EE7-5600EEF559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84684" y="3685373"/>
            <a:ext cx="5807316" cy="817562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>
                <a:solidFill>
                  <a:schemeClr val="bg2"/>
                </a:solidFill>
              </a:rPr>
              <a:t>Modifiez le titre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3243F1-F672-A26D-BAFD-5EC6D0C76F42}"/>
              </a:ext>
            </a:extLst>
          </p:cNvPr>
          <p:cNvSpPr/>
          <p:nvPr userDrawn="1"/>
        </p:nvSpPr>
        <p:spPr>
          <a:xfrm>
            <a:off x="5402523" y="3043565"/>
            <a:ext cx="832475" cy="7708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D50DD8-2E17-8962-F210-80FFCFA57F4E}"/>
              </a:ext>
            </a:extLst>
          </p:cNvPr>
          <p:cNvSpPr/>
          <p:nvPr userDrawn="1"/>
        </p:nvSpPr>
        <p:spPr>
          <a:xfrm>
            <a:off x="5666019" y="2740002"/>
            <a:ext cx="832475" cy="7708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2B774121-7EF7-6B47-9AE3-0BE906904E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2209" y="2971799"/>
            <a:ext cx="685942" cy="914400"/>
          </a:xfrm>
        </p:spPr>
        <p:txBody>
          <a:bodyPr anchor="b">
            <a:noAutofit/>
          </a:bodyPr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04914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 intercalaire 1">
    <p:bg>
      <p:bgPr>
        <a:solidFill>
          <a:srgbClr val="FE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 descr="Une image contenant personne, habits, Visage humain, intérieur&#10;&#10;Description générée automatiquement">
            <a:extLst>
              <a:ext uri="{FF2B5EF4-FFF2-40B4-BE49-F238E27FC236}">
                <a16:creationId xmlns:a16="http://schemas.microsoft.com/office/drawing/2014/main" id="{F10F9E56-BFE9-63AB-41CE-535F478085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131" y="370589"/>
            <a:ext cx="4940843" cy="329617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82487D1-ACF6-8058-A30A-4BEF6ACE437E}"/>
              </a:ext>
            </a:extLst>
          </p:cNvPr>
          <p:cNvSpPr/>
          <p:nvPr userDrawn="1"/>
        </p:nvSpPr>
        <p:spPr>
          <a:xfrm>
            <a:off x="10087217" y="2787556"/>
            <a:ext cx="2104783" cy="2072338"/>
          </a:xfrm>
          <a:prstGeom prst="rect">
            <a:avLst/>
          </a:prstGeom>
          <a:solidFill>
            <a:srgbClr val="FEF5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DC17A2-F1D3-F0CA-0F2C-929699F26511}"/>
              </a:ext>
            </a:extLst>
          </p:cNvPr>
          <p:cNvSpPr/>
          <p:nvPr userDrawn="1"/>
        </p:nvSpPr>
        <p:spPr>
          <a:xfrm>
            <a:off x="6191518" y="0"/>
            <a:ext cx="1356630" cy="2510851"/>
          </a:xfrm>
          <a:prstGeom prst="rect">
            <a:avLst/>
          </a:prstGeom>
          <a:solidFill>
            <a:srgbClr val="FEF5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B965AC4-A2C0-BC7A-C51A-B9723B98274C}"/>
              </a:ext>
            </a:extLst>
          </p:cNvPr>
          <p:cNvSpPr txBox="1"/>
          <p:nvPr userDrawn="1"/>
        </p:nvSpPr>
        <p:spPr>
          <a:xfrm>
            <a:off x="4178808" y="39684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EB7C17D5-9908-7504-4D82-39333725CB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20312" y="4631362"/>
            <a:ext cx="4389464" cy="467692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Modifiez le sous-titre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4FFA3B-A3E2-CD5B-9F33-27A7E2C6DE03}"/>
              </a:ext>
            </a:extLst>
          </p:cNvPr>
          <p:cNvSpPr/>
          <p:nvPr userDrawn="1"/>
        </p:nvSpPr>
        <p:spPr>
          <a:xfrm>
            <a:off x="580587" y="3133049"/>
            <a:ext cx="1376229" cy="7708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AD961B9-D067-9A2B-D449-FCFB4ABC2E52}"/>
              </a:ext>
            </a:extLst>
          </p:cNvPr>
          <p:cNvSpPr/>
          <p:nvPr userDrawn="1"/>
        </p:nvSpPr>
        <p:spPr>
          <a:xfrm>
            <a:off x="844083" y="2829486"/>
            <a:ext cx="1376229" cy="7708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92682CF2-C6A9-AD72-6B69-68D1A02719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1695" y="3061283"/>
            <a:ext cx="1610592" cy="914400"/>
          </a:xfrm>
        </p:spPr>
        <p:txBody>
          <a:bodyPr anchor="b">
            <a:noAutofit/>
          </a:bodyPr>
          <a:lstStyle>
            <a:lvl1pPr marL="0" indent="0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1.1</a:t>
            </a:r>
          </a:p>
        </p:txBody>
      </p:sp>
      <p:sp>
        <p:nvSpPr>
          <p:cNvPr id="21" name="Titre 16">
            <a:extLst>
              <a:ext uri="{FF2B5EF4-FFF2-40B4-BE49-F238E27FC236}">
                <a16:creationId xmlns:a16="http://schemas.microsoft.com/office/drawing/2014/main" id="{143B0521-0324-FC0E-B275-2350121C82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0312" y="3783598"/>
            <a:ext cx="6398550" cy="84776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4000" dirty="0"/>
              <a:t>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3846147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6AB05F-7E8C-F893-6C5F-28A60A7B08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C3FAC0-89BD-6105-C1BD-7D0C79095B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585B9B-43E8-0F53-2EF2-83D00B983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08F245-9CEE-1146-80B8-43EA15F37FBC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itre 6">
            <a:extLst>
              <a:ext uri="{FF2B5EF4-FFF2-40B4-BE49-F238E27FC236}">
                <a16:creationId xmlns:a16="http://schemas.microsoft.com/office/drawing/2014/main" id="{64E745FD-DC9A-8DFD-AC9B-5DD48DDD4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246833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75" r:id="rId3"/>
    <p:sldLayoutId id="2147483684" r:id="rId4"/>
    <p:sldLayoutId id="2147483650" r:id="rId5"/>
    <p:sldLayoutId id="2147483652" r:id="rId6"/>
    <p:sldLayoutId id="2147483663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53" r:id="rId13"/>
    <p:sldLayoutId id="2147483683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  <p:sldLayoutId id="2147483692" r:id="rId2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18" Type="http://schemas.openxmlformats.org/officeDocument/2006/relationships/image" Target="../media/image37.png"/><Relationship Id="rId3" Type="http://schemas.openxmlformats.org/officeDocument/2006/relationships/image" Target="../media/image22.svg"/><Relationship Id="rId21" Type="http://schemas.openxmlformats.org/officeDocument/2006/relationships/image" Target="../media/image40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17" Type="http://schemas.openxmlformats.org/officeDocument/2006/relationships/image" Target="../media/image36.svg"/><Relationship Id="rId25" Type="http://schemas.openxmlformats.org/officeDocument/2006/relationships/image" Target="../media/image44.sv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24" Type="http://schemas.openxmlformats.org/officeDocument/2006/relationships/image" Target="../media/image43.pn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23" Type="http://schemas.openxmlformats.org/officeDocument/2006/relationships/image" Target="../media/image42.svg"/><Relationship Id="rId10" Type="http://schemas.openxmlformats.org/officeDocument/2006/relationships/image" Target="../media/image29.png"/><Relationship Id="rId19" Type="http://schemas.openxmlformats.org/officeDocument/2006/relationships/image" Target="../media/image38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Relationship Id="rId14" Type="http://schemas.openxmlformats.org/officeDocument/2006/relationships/image" Target="../media/image33.png"/><Relationship Id="rId22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svg"/><Relationship Id="rId3" Type="http://schemas.openxmlformats.org/officeDocument/2006/relationships/image" Target="../media/image46.svg"/><Relationship Id="rId7" Type="http://schemas.openxmlformats.org/officeDocument/2006/relationships/image" Target="../media/image50.svg"/><Relationship Id="rId12" Type="http://schemas.openxmlformats.org/officeDocument/2006/relationships/image" Target="../media/image5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11" Type="http://schemas.openxmlformats.org/officeDocument/2006/relationships/image" Target="../media/image54.svg"/><Relationship Id="rId5" Type="http://schemas.openxmlformats.org/officeDocument/2006/relationships/image" Target="../media/image48.sv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94C28A-B023-0684-625E-266EC6A150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9969A39-A7C3-3881-B593-EBB1C9300B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0062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AD3736F-D1B5-2870-4D93-537EC84AB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469EE3-9A02-7B58-F77F-4473DF3E68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1.3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1D7DB0E-FFD4-D3D9-0241-0CB246ED7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274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1ABC61C-BC89-F366-8101-698F136C8C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94DAE2-D831-CF9E-FC3A-271D48D1CC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1.4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53E8E904-AD23-2D7C-FF2F-92DC70B70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9400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8586DB8-1062-41B0-DE14-843EC35E82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AD5A7E-DE95-61DC-254D-03DE9A26C9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59C690A-351F-DC19-6627-33568E4D168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11A7A5-225A-74C0-2C42-36420329D8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672A56EF-BEE2-47CF-888B-DA3B9A1C60A3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1054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C957905-5854-92A6-C6B4-E084A9A11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00047D-857B-9313-DCE3-FB4AF8066972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76E4C59-1ED9-7FD5-3A71-CA75553737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D0051C2-E254-53D8-37DF-CE87D317755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31C0A56-9CB9-E744-6477-F1C6D2334F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721C11B3-0279-4C00-8536-D59CF3112922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6171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D4464-E4D4-9AAC-1F25-F432A7553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48543F9-D195-A085-B513-5BA7459100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1E29927-2EB0-016E-CC09-809456BEAF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B6F5C1B-1F84-28B4-D4F4-6029B411CC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149B522F-CA9A-42B5-BDAA-AFD962C15A6E}" type="slidenum">
              <a:rPr lang="fr-FR"/>
              <a:t>14</a:t>
            </a:fld>
            <a:endParaRPr lang="fr-FR" dirty="0"/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250E9E45-10D4-3ADC-92FF-F8F3BFBF69F2}"/>
              </a:ext>
            </a:extLst>
          </p:cNvPr>
          <p:cNvSpPr txBox="1">
            <a:spLocks/>
          </p:cNvSpPr>
          <p:nvPr/>
        </p:nvSpPr>
        <p:spPr>
          <a:xfrm>
            <a:off x="1003695" y="4470100"/>
            <a:ext cx="2174590" cy="1805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B71B734-D054-1E90-85DB-95CE41D0CDEA}"/>
              </a:ext>
            </a:extLst>
          </p:cNvPr>
          <p:cNvSpPr txBox="1">
            <a:spLocks/>
          </p:cNvSpPr>
          <p:nvPr/>
        </p:nvSpPr>
        <p:spPr>
          <a:xfrm>
            <a:off x="1003695" y="3887117"/>
            <a:ext cx="1896006" cy="4370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8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Titre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C8B0EA34-24E2-0A40-EAC5-C7374DF1A4D5}"/>
              </a:ext>
            </a:extLst>
          </p:cNvPr>
          <p:cNvSpPr/>
          <p:nvPr/>
        </p:nvSpPr>
        <p:spPr>
          <a:xfrm>
            <a:off x="9465733" y="2197833"/>
            <a:ext cx="1346200" cy="13462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EC882AB-91C6-59AD-AC4E-9F0443BD34CC}"/>
              </a:ext>
            </a:extLst>
          </p:cNvPr>
          <p:cNvSpPr/>
          <p:nvPr/>
        </p:nvSpPr>
        <p:spPr>
          <a:xfrm>
            <a:off x="6790266" y="2197833"/>
            <a:ext cx="1346200" cy="13462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9188A096-5B57-BE4B-817F-5EB928C17EF3}"/>
              </a:ext>
            </a:extLst>
          </p:cNvPr>
          <p:cNvSpPr/>
          <p:nvPr/>
        </p:nvSpPr>
        <p:spPr>
          <a:xfrm>
            <a:off x="3962399" y="2197833"/>
            <a:ext cx="1346200" cy="13462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00BF50BC-6DE1-2CF2-4CAA-DBF5AA9A01AC}"/>
              </a:ext>
            </a:extLst>
          </p:cNvPr>
          <p:cNvSpPr/>
          <p:nvPr/>
        </p:nvSpPr>
        <p:spPr>
          <a:xfrm>
            <a:off x="1236133" y="2197833"/>
            <a:ext cx="1346200" cy="13462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Graphique 11" descr="Pile avec un remplissage uni">
            <a:extLst>
              <a:ext uri="{FF2B5EF4-FFF2-40B4-BE49-F238E27FC236}">
                <a16:creationId xmlns:a16="http://schemas.microsoft.com/office/drawing/2014/main" id="{EFF2B4D2-DCDA-CCF3-32F6-29372CAD5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8727" y="2412321"/>
            <a:ext cx="914400" cy="914400"/>
          </a:xfrm>
          <a:prstGeom prst="rect">
            <a:avLst/>
          </a:prstGeom>
        </p:spPr>
      </p:pic>
      <p:pic>
        <p:nvPicPr>
          <p:cNvPr id="13" name="Graphique 12" descr="Chat avec un remplissage uni">
            <a:extLst>
              <a:ext uri="{FF2B5EF4-FFF2-40B4-BE49-F238E27FC236}">
                <a16:creationId xmlns:a16="http://schemas.microsoft.com/office/drawing/2014/main" id="{9CF25142-69EA-D67F-437D-E2A8F2641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03700" y="2485700"/>
            <a:ext cx="914400" cy="914400"/>
          </a:xfrm>
          <a:prstGeom prst="rect">
            <a:avLst/>
          </a:prstGeom>
        </p:spPr>
      </p:pic>
      <p:pic>
        <p:nvPicPr>
          <p:cNvPr id="14" name="Graphique 13" descr="Presse-papiers badge avec un remplissage uni">
            <a:extLst>
              <a:ext uri="{FF2B5EF4-FFF2-40B4-BE49-F238E27FC236}">
                <a16:creationId xmlns:a16="http://schemas.microsoft.com/office/drawing/2014/main" id="{03C4F4A1-350A-6D05-A8FE-588ABAA2FF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35256" y="2485786"/>
            <a:ext cx="807154" cy="807154"/>
          </a:xfrm>
          <a:prstGeom prst="rect">
            <a:avLst/>
          </a:prstGeom>
        </p:spPr>
      </p:pic>
      <p:pic>
        <p:nvPicPr>
          <p:cNvPr id="15" name="Graphique 14" descr="Calendrier journalier avec un remplissage uni">
            <a:extLst>
              <a:ext uri="{FF2B5EF4-FFF2-40B4-BE49-F238E27FC236}">
                <a16:creationId xmlns:a16="http://schemas.microsoft.com/office/drawing/2014/main" id="{06EA3D6F-1183-202F-3158-89D12E951F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26008" y="2452005"/>
            <a:ext cx="874716" cy="874716"/>
          </a:xfrm>
          <a:prstGeom prst="rect">
            <a:avLst/>
          </a:prstGeom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0CA8DDDB-67A1-2564-FACE-E03846599892}"/>
              </a:ext>
            </a:extLst>
          </p:cNvPr>
          <p:cNvSpPr txBox="1">
            <a:spLocks/>
          </p:cNvSpPr>
          <p:nvPr/>
        </p:nvSpPr>
        <p:spPr>
          <a:xfrm>
            <a:off x="3754390" y="4470100"/>
            <a:ext cx="2174590" cy="1805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16AB3427-9E40-C771-D605-F781B3EEB3A1}"/>
              </a:ext>
            </a:extLst>
          </p:cNvPr>
          <p:cNvSpPr txBox="1">
            <a:spLocks/>
          </p:cNvSpPr>
          <p:nvPr/>
        </p:nvSpPr>
        <p:spPr>
          <a:xfrm>
            <a:off x="3754390" y="3887117"/>
            <a:ext cx="1896006" cy="4370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8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Titre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96C77993-2DB3-B947-8EBE-519B70BB5831}"/>
              </a:ext>
            </a:extLst>
          </p:cNvPr>
          <p:cNvSpPr txBox="1">
            <a:spLocks/>
          </p:cNvSpPr>
          <p:nvPr/>
        </p:nvSpPr>
        <p:spPr>
          <a:xfrm>
            <a:off x="6505085" y="4470100"/>
            <a:ext cx="2174590" cy="1805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EF73109-6873-189C-55E2-B0BCCE256D31}"/>
              </a:ext>
            </a:extLst>
          </p:cNvPr>
          <p:cNvSpPr txBox="1">
            <a:spLocks/>
          </p:cNvSpPr>
          <p:nvPr/>
        </p:nvSpPr>
        <p:spPr>
          <a:xfrm>
            <a:off x="6505085" y="3887117"/>
            <a:ext cx="1896006" cy="4370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8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Titre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46E33587-D2EB-8F0E-2799-5323C477E3DC}"/>
              </a:ext>
            </a:extLst>
          </p:cNvPr>
          <p:cNvSpPr txBox="1">
            <a:spLocks/>
          </p:cNvSpPr>
          <p:nvPr/>
        </p:nvSpPr>
        <p:spPr>
          <a:xfrm>
            <a:off x="9255780" y="4470100"/>
            <a:ext cx="2174590" cy="1805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DE96B4D-DCAF-04A0-2BB6-1E76718CDF64}"/>
              </a:ext>
            </a:extLst>
          </p:cNvPr>
          <p:cNvSpPr txBox="1">
            <a:spLocks/>
          </p:cNvSpPr>
          <p:nvPr/>
        </p:nvSpPr>
        <p:spPr>
          <a:xfrm>
            <a:off x="9255780" y="3887117"/>
            <a:ext cx="1896006" cy="4370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8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873721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49B0B89-2698-304A-2A75-4D27D412AD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CA9C696-EF71-4242-9456-1939D0DC63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251290-7E75-00F7-CBFE-8CB0699EEFB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DFC8F56C-4446-45BB-91B5-50C553959BB2}" type="slidenum">
              <a:rPr lang="fr-FR" smtClean="0"/>
              <a:t>15</a:t>
            </a:fld>
            <a:endParaRPr lang="fr-FR" dirty="0"/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0296B4EF-5AF9-2BAA-A227-841D15BE0840}"/>
              </a:ext>
            </a:extLst>
          </p:cNvPr>
          <p:cNvSpPr txBox="1">
            <a:spLocks/>
          </p:cNvSpPr>
          <p:nvPr/>
        </p:nvSpPr>
        <p:spPr>
          <a:xfrm>
            <a:off x="990600" y="6005491"/>
            <a:ext cx="3932237" cy="35488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graphicFrame>
        <p:nvGraphicFramePr>
          <p:cNvPr id="7" name="Graphique 6">
            <a:extLst>
              <a:ext uri="{FF2B5EF4-FFF2-40B4-BE49-F238E27FC236}">
                <a16:creationId xmlns:a16="http://schemas.microsoft.com/office/drawing/2014/main" id="{68997408-1BDB-AA8F-A9AD-2BFEE1DEB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1058061"/>
              </p:ext>
            </p:extLst>
          </p:nvPr>
        </p:nvGraphicFramePr>
        <p:xfrm>
          <a:off x="1263396" y="2010757"/>
          <a:ext cx="9970008" cy="3910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2994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5F93B2E-ACE1-7EBE-18A0-0BBB526945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19161B5-4D33-53AE-E856-620A60C3F8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FF738C7-F01A-60CF-D1DD-4F378787CD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9597EE7A-1062-4553-8227-CA6F0B636E0F}" type="slidenum">
              <a:rPr lang="fr-FR" smtClean="0"/>
              <a:t>16</a:t>
            </a:fld>
            <a:endParaRPr lang="fr-FR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59B40E36-B3D8-B6E6-FB6E-2EE987AC724A}"/>
              </a:ext>
            </a:extLst>
          </p:cNvPr>
          <p:cNvCxnSpPr/>
          <p:nvPr/>
        </p:nvCxnSpPr>
        <p:spPr>
          <a:xfrm>
            <a:off x="6164572" y="2895792"/>
            <a:ext cx="4992624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00E3B1E-9BEB-0CC3-AEF1-B28FC1F4EF6B}"/>
              </a:ext>
            </a:extLst>
          </p:cNvPr>
          <p:cNvCxnSpPr/>
          <p:nvPr/>
        </p:nvCxnSpPr>
        <p:spPr>
          <a:xfrm>
            <a:off x="6164572" y="3901632"/>
            <a:ext cx="4992624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8BE9D2E-1FB7-D8E8-3F7C-6931121FC3D5}"/>
              </a:ext>
            </a:extLst>
          </p:cNvPr>
          <p:cNvCxnSpPr/>
          <p:nvPr/>
        </p:nvCxnSpPr>
        <p:spPr>
          <a:xfrm>
            <a:off x="6137140" y="4898328"/>
            <a:ext cx="4992624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CADABE5-3CBE-14AF-793C-F7B8CF8CBF45}"/>
              </a:ext>
            </a:extLst>
          </p:cNvPr>
          <p:cNvSpPr txBox="1">
            <a:spLocks/>
          </p:cNvSpPr>
          <p:nvPr/>
        </p:nvSpPr>
        <p:spPr>
          <a:xfrm>
            <a:off x="7820550" y="2202253"/>
            <a:ext cx="3158177" cy="6935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kern="1200" dirty="0">
                <a:solidFill>
                  <a:srgbClr val="0061C8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Légende / Cliquez pour modifier les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9AABA2D-B4FB-8E55-6BD3-89743ABC9053}"/>
              </a:ext>
            </a:extLst>
          </p:cNvPr>
          <p:cNvSpPr txBox="1">
            <a:spLocks/>
          </p:cNvSpPr>
          <p:nvPr/>
        </p:nvSpPr>
        <p:spPr>
          <a:xfrm>
            <a:off x="7829515" y="3071829"/>
            <a:ext cx="3158177" cy="6935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kern="1200" dirty="0">
                <a:solidFill>
                  <a:srgbClr val="0075E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Légende / Cliquez pour modifier les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0BAAE8C-19D5-D310-3B77-57B38CD5953B}"/>
              </a:ext>
            </a:extLst>
          </p:cNvPr>
          <p:cNvSpPr txBox="1">
            <a:spLocks/>
          </p:cNvSpPr>
          <p:nvPr/>
        </p:nvSpPr>
        <p:spPr>
          <a:xfrm>
            <a:off x="7829515" y="4048982"/>
            <a:ext cx="3158177" cy="6935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kern="1200" dirty="0">
                <a:solidFill>
                  <a:srgbClr val="6999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Légende / Cliquez pour modifier les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8F88AD7-257C-D04E-DFCF-E0D4EA39FC93}"/>
              </a:ext>
            </a:extLst>
          </p:cNvPr>
          <p:cNvSpPr txBox="1">
            <a:spLocks/>
          </p:cNvSpPr>
          <p:nvPr/>
        </p:nvSpPr>
        <p:spPr>
          <a:xfrm>
            <a:off x="7829515" y="5079923"/>
            <a:ext cx="3158177" cy="6935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kern="1200" dirty="0">
                <a:solidFill>
                  <a:srgbClr val="ADC2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Légende / Cliquez pour modifier les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22AF24-77FE-FB11-5F53-50B73550A5F1}"/>
              </a:ext>
            </a:extLst>
          </p:cNvPr>
          <p:cNvSpPr txBox="1">
            <a:spLocks/>
          </p:cNvSpPr>
          <p:nvPr/>
        </p:nvSpPr>
        <p:spPr>
          <a:xfrm>
            <a:off x="6330696" y="2276452"/>
            <a:ext cx="1311385" cy="543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3200" kern="1200" dirty="0">
                <a:solidFill>
                  <a:srgbClr val="0061C8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60 %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67CDE7A-3373-D516-2F7D-EB32465C991F}"/>
              </a:ext>
            </a:extLst>
          </p:cNvPr>
          <p:cNvSpPr txBox="1">
            <a:spLocks/>
          </p:cNvSpPr>
          <p:nvPr/>
        </p:nvSpPr>
        <p:spPr>
          <a:xfrm>
            <a:off x="6357590" y="3137064"/>
            <a:ext cx="1284491" cy="543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3200" kern="1200" dirty="0">
                <a:solidFill>
                  <a:srgbClr val="0075EF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20 %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7CD167D-AC03-EECA-828B-6600B3D4F54D}"/>
              </a:ext>
            </a:extLst>
          </p:cNvPr>
          <p:cNvSpPr txBox="1">
            <a:spLocks/>
          </p:cNvSpPr>
          <p:nvPr/>
        </p:nvSpPr>
        <p:spPr>
          <a:xfrm>
            <a:off x="6384484" y="4132146"/>
            <a:ext cx="1343533" cy="543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3200" kern="1200" dirty="0">
                <a:solidFill>
                  <a:srgbClr val="6999FF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15 %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FEC4D82-EDE1-DCC7-DD95-DCE7C08E2AB5}"/>
              </a:ext>
            </a:extLst>
          </p:cNvPr>
          <p:cNvSpPr txBox="1">
            <a:spLocks/>
          </p:cNvSpPr>
          <p:nvPr/>
        </p:nvSpPr>
        <p:spPr>
          <a:xfrm>
            <a:off x="6375520" y="5154122"/>
            <a:ext cx="1352498" cy="543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3200" kern="1200" dirty="0">
                <a:solidFill>
                  <a:srgbClr val="ADC2FF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15 %</a:t>
            </a:r>
          </a:p>
        </p:txBody>
      </p:sp>
      <p:graphicFrame>
        <p:nvGraphicFramePr>
          <p:cNvPr id="17" name="Espace réservé du contenu 3">
            <a:extLst>
              <a:ext uri="{FF2B5EF4-FFF2-40B4-BE49-F238E27FC236}">
                <a16:creationId xmlns:a16="http://schemas.microsoft.com/office/drawing/2014/main" id="{D4105C79-1704-0E28-D0B3-2234C8B796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6454100"/>
              </p:ext>
            </p:extLst>
          </p:nvPr>
        </p:nvGraphicFramePr>
        <p:xfrm>
          <a:off x="1242221" y="2202253"/>
          <a:ext cx="4488302" cy="336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0005FBE0-F866-EA4D-BB1D-1726A9789E30}"/>
              </a:ext>
            </a:extLst>
          </p:cNvPr>
          <p:cNvSpPr txBox="1">
            <a:spLocks/>
          </p:cNvSpPr>
          <p:nvPr/>
        </p:nvSpPr>
        <p:spPr>
          <a:xfrm>
            <a:off x="1349988" y="5931110"/>
            <a:ext cx="3932237" cy="35488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Texte courant</a:t>
            </a:r>
          </a:p>
        </p:txBody>
      </p:sp>
    </p:spTree>
    <p:extLst>
      <p:ext uri="{BB962C8B-B14F-4D97-AF65-F5344CB8AC3E}">
        <p14:creationId xmlns:p14="http://schemas.microsoft.com/office/powerpoint/2010/main" val="730107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C1E3D5A-4C77-B6B7-2944-09C6034D1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C948CDD-EB28-0A63-B503-FDEDC39658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D882723-A2BE-3EFB-9C90-192FC16683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E774D3F8-DCF5-4911-9E99-AF0EE2452577}" type="slidenum">
              <a:rPr lang="fr-FR" smtClean="0"/>
              <a:t>17</a:t>
            </a:fld>
            <a:endParaRPr lang="fr-FR" dirty="0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5C9F00C8-2FAD-F9FE-A032-2FD696FC1BBF}"/>
              </a:ext>
            </a:extLst>
          </p:cNvPr>
          <p:cNvSpPr/>
          <p:nvPr/>
        </p:nvSpPr>
        <p:spPr>
          <a:xfrm>
            <a:off x="4706112" y="1768829"/>
            <a:ext cx="2779776" cy="277977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80BEA19-F9B0-D6B9-9ACA-20D604D60EA3}"/>
              </a:ext>
            </a:extLst>
          </p:cNvPr>
          <p:cNvSpPr/>
          <p:nvPr/>
        </p:nvSpPr>
        <p:spPr>
          <a:xfrm>
            <a:off x="8512311" y="1939377"/>
            <a:ext cx="1885413" cy="18854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09A7D28-F3A6-1F0E-487E-809015ADC825}"/>
              </a:ext>
            </a:extLst>
          </p:cNvPr>
          <p:cNvSpPr/>
          <p:nvPr/>
        </p:nvSpPr>
        <p:spPr>
          <a:xfrm>
            <a:off x="6898812" y="2128154"/>
            <a:ext cx="2161032" cy="2161032"/>
          </a:xfrm>
          <a:prstGeom prst="ellipse">
            <a:avLst/>
          </a:prstGeom>
          <a:solidFill>
            <a:srgbClr val="ADC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0790204F-16AD-1ECD-2FC3-DF4DF5F5BAF9}"/>
              </a:ext>
            </a:extLst>
          </p:cNvPr>
          <p:cNvSpPr/>
          <p:nvPr/>
        </p:nvSpPr>
        <p:spPr>
          <a:xfrm>
            <a:off x="3454856" y="1396279"/>
            <a:ext cx="1921816" cy="192181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0391DDF-D6F2-38CC-F494-B2F5EF67387D}"/>
              </a:ext>
            </a:extLst>
          </p:cNvPr>
          <p:cNvSpPr/>
          <p:nvPr/>
        </p:nvSpPr>
        <p:spPr>
          <a:xfrm>
            <a:off x="3532294" y="2841905"/>
            <a:ext cx="1251767" cy="1251767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A38AAA8-B30D-7300-6432-1618C818B14D}"/>
              </a:ext>
            </a:extLst>
          </p:cNvPr>
          <p:cNvSpPr txBox="1">
            <a:spLocks/>
          </p:cNvSpPr>
          <p:nvPr/>
        </p:nvSpPr>
        <p:spPr>
          <a:xfrm>
            <a:off x="991885" y="5160832"/>
            <a:ext cx="3792176" cy="7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Cliquez pour modifier les styles du texte du masque</a:t>
            </a:r>
            <a:endParaRPr lang="fr-FR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D22288C6-D50E-4E89-94B0-E389D6145DD2}"/>
              </a:ext>
            </a:extLst>
          </p:cNvPr>
          <p:cNvSpPr txBox="1">
            <a:spLocks/>
          </p:cNvSpPr>
          <p:nvPr/>
        </p:nvSpPr>
        <p:spPr>
          <a:xfrm>
            <a:off x="5662841" y="5160831"/>
            <a:ext cx="3792176" cy="33239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rgbClr val="0061C8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10 % Légende</a:t>
            </a:r>
          </a:p>
          <a:p>
            <a:endParaRPr lang="fr-FR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5072FA4-463D-45FD-1799-22056A371988}"/>
              </a:ext>
            </a:extLst>
          </p:cNvPr>
          <p:cNvSpPr txBox="1">
            <a:spLocks/>
          </p:cNvSpPr>
          <p:nvPr/>
        </p:nvSpPr>
        <p:spPr>
          <a:xfrm>
            <a:off x="5656018" y="5454258"/>
            <a:ext cx="3792176" cy="33239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18 % Légende</a:t>
            </a:r>
            <a:endParaRPr lang="fr-FR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C3B637F-0EA7-8E72-89BE-14512B2C8F58}"/>
              </a:ext>
            </a:extLst>
          </p:cNvPr>
          <p:cNvSpPr txBox="1">
            <a:spLocks/>
          </p:cNvSpPr>
          <p:nvPr/>
        </p:nvSpPr>
        <p:spPr>
          <a:xfrm>
            <a:off x="5649194" y="5734037"/>
            <a:ext cx="3792176" cy="33239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8 % Légende</a:t>
            </a:r>
          </a:p>
          <a:p>
            <a:endParaRPr lang="fr-FR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A35A3C7-54C6-2B14-53CC-0550E1A0770B}"/>
              </a:ext>
            </a:extLst>
          </p:cNvPr>
          <p:cNvSpPr txBox="1">
            <a:spLocks/>
          </p:cNvSpPr>
          <p:nvPr/>
        </p:nvSpPr>
        <p:spPr>
          <a:xfrm>
            <a:off x="8542518" y="5160831"/>
            <a:ext cx="3792176" cy="332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rgbClr val="ADC2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47 % Légende</a:t>
            </a:r>
          </a:p>
          <a:p>
            <a:endParaRPr lang="fr-FR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10ED6D00-6E9A-5271-1F6D-42CE2D20BA03}"/>
              </a:ext>
            </a:extLst>
          </p:cNvPr>
          <p:cNvSpPr txBox="1">
            <a:spLocks/>
          </p:cNvSpPr>
          <p:nvPr/>
        </p:nvSpPr>
        <p:spPr>
          <a:xfrm>
            <a:off x="8535695" y="5454258"/>
            <a:ext cx="3792176" cy="332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53 % Légende</a:t>
            </a:r>
            <a:endParaRPr lang="fr-FR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1032EA7-87B9-4B3D-7789-A0E7C7EBF451}"/>
              </a:ext>
            </a:extLst>
          </p:cNvPr>
          <p:cNvSpPr txBox="1">
            <a:spLocks/>
          </p:cNvSpPr>
          <p:nvPr/>
        </p:nvSpPr>
        <p:spPr>
          <a:xfrm>
            <a:off x="5429657" y="2704658"/>
            <a:ext cx="1631117" cy="9081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53%</a:t>
            </a:r>
          </a:p>
          <a:p>
            <a:endParaRPr lang="fr-FR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70902BA-ACC7-7C9E-E43F-A7ABC7C349C4}"/>
              </a:ext>
            </a:extLst>
          </p:cNvPr>
          <p:cNvSpPr/>
          <p:nvPr/>
        </p:nvSpPr>
        <p:spPr>
          <a:xfrm>
            <a:off x="2195450" y="2322085"/>
            <a:ext cx="1577672" cy="1577672"/>
          </a:xfrm>
          <a:prstGeom prst="ellipse">
            <a:avLst/>
          </a:prstGeom>
          <a:solidFill>
            <a:srgbClr val="0061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ADC2FF"/>
              </a:solidFill>
            </a:endParaRP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C4CA6BA-106A-C566-136B-58BD6770E4C3}"/>
              </a:ext>
            </a:extLst>
          </p:cNvPr>
          <p:cNvSpPr txBox="1">
            <a:spLocks/>
          </p:cNvSpPr>
          <p:nvPr/>
        </p:nvSpPr>
        <p:spPr>
          <a:xfrm>
            <a:off x="2602488" y="2856983"/>
            <a:ext cx="1279048" cy="33239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10%</a:t>
            </a:r>
          </a:p>
          <a:p>
            <a:endParaRPr lang="fr-FR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301975A-C64B-BB12-A62B-BCFF1074167C}"/>
              </a:ext>
            </a:extLst>
          </p:cNvPr>
          <p:cNvSpPr txBox="1">
            <a:spLocks/>
          </p:cNvSpPr>
          <p:nvPr/>
        </p:nvSpPr>
        <p:spPr>
          <a:xfrm>
            <a:off x="7376911" y="2904718"/>
            <a:ext cx="1631117" cy="90811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47%</a:t>
            </a:r>
          </a:p>
          <a:p>
            <a:endParaRPr lang="fr-FR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31A6541-9714-2CD6-8F8B-2CB5CDBA2611}"/>
              </a:ext>
            </a:extLst>
          </p:cNvPr>
          <p:cNvSpPr txBox="1">
            <a:spLocks/>
          </p:cNvSpPr>
          <p:nvPr/>
        </p:nvSpPr>
        <p:spPr>
          <a:xfrm>
            <a:off x="9059844" y="2624275"/>
            <a:ext cx="1631117" cy="90811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18%</a:t>
            </a:r>
          </a:p>
          <a:p>
            <a:endParaRPr lang="fr-FR" dirty="0"/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15B234D6-FE26-DF12-02E4-1094ED893D8C}"/>
              </a:ext>
            </a:extLst>
          </p:cNvPr>
          <p:cNvSpPr txBox="1">
            <a:spLocks/>
          </p:cNvSpPr>
          <p:nvPr/>
        </p:nvSpPr>
        <p:spPr>
          <a:xfrm>
            <a:off x="3890554" y="3322801"/>
            <a:ext cx="893508" cy="57475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8%</a:t>
            </a:r>
          </a:p>
          <a:p>
            <a:endParaRPr lang="fr-FR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02DA3F3-95EF-6E6A-FF26-DD0323A73C8A}"/>
              </a:ext>
            </a:extLst>
          </p:cNvPr>
          <p:cNvSpPr txBox="1">
            <a:spLocks/>
          </p:cNvSpPr>
          <p:nvPr/>
        </p:nvSpPr>
        <p:spPr>
          <a:xfrm>
            <a:off x="3899817" y="1988701"/>
            <a:ext cx="1451345" cy="95163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8%</a:t>
            </a:r>
          </a:p>
          <a:p>
            <a:endParaRPr lang="fr-FR" dirty="0"/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427AB709-2809-BA38-6C70-32D7B26511BB}"/>
              </a:ext>
            </a:extLst>
          </p:cNvPr>
          <p:cNvSpPr txBox="1">
            <a:spLocks/>
          </p:cNvSpPr>
          <p:nvPr/>
        </p:nvSpPr>
        <p:spPr>
          <a:xfrm>
            <a:off x="8529554" y="5752325"/>
            <a:ext cx="3792176" cy="33239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8 % Légende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3957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8626B25-C0BC-BBBF-4C79-09A3DCA775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630CE93-51E6-DAC2-7290-2E62DFAAC82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2266F80-FBF6-0FC1-81FC-38BCB774ED4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93F7BF79-D4DE-468E-B8EB-441213E1965D}" type="slidenum">
              <a:rPr lang="fr-FR"/>
              <a:t>18</a:t>
            </a:fld>
            <a:endParaRPr lang="fr-FR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16109A0-0BA5-1A6B-1337-D06C804628E8}"/>
              </a:ext>
            </a:extLst>
          </p:cNvPr>
          <p:cNvCxnSpPr>
            <a:cxnSpLocks/>
          </p:cNvCxnSpPr>
          <p:nvPr/>
        </p:nvCxnSpPr>
        <p:spPr>
          <a:xfrm>
            <a:off x="0" y="5327071"/>
            <a:ext cx="11579459" cy="0"/>
          </a:xfrm>
          <a:prstGeom prst="line">
            <a:avLst/>
          </a:prstGeom>
          <a:ln w="85725" cap="rnd" cmpd="sng">
            <a:solidFill>
              <a:schemeClr val="bg1">
                <a:lumMod val="75000"/>
                <a:alpha val="47000"/>
              </a:schemeClr>
            </a:solidFill>
            <a:prstDash val="soli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1B93EC8-D076-F5F7-D00C-05ADBFBF4AA5}"/>
              </a:ext>
            </a:extLst>
          </p:cNvPr>
          <p:cNvCxnSpPr>
            <a:cxnSpLocks/>
          </p:cNvCxnSpPr>
          <p:nvPr/>
        </p:nvCxnSpPr>
        <p:spPr>
          <a:xfrm flipH="1">
            <a:off x="10663820" y="3592699"/>
            <a:ext cx="6485" cy="9434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28C9C1B-CA18-EBC7-0C11-376AAB04DB81}"/>
              </a:ext>
            </a:extLst>
          </p:cNvPr>
          <p:cNvCxnSpPr>
            <a:cxnSpLocks/>
          </p:cNvCxnSpPr>
          <p:nvPr/>
        </p:nvCxnSpPr>
        <p:spPr>
          <a:xfrm>
            <a:off x="8858880" y="3789382"/>
            <a:ext cx="0" cy="8754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EA6FF3E-858B-B5CA-CD8D-F39016FB146E}"/>
              </a:ext>
            </a:extLst>
          </p:cNvPr>
          <p:cNvCxnSpPr>
            <a:cxnSpLocks/>
          </p:cNvCxnSpPr>
          <p:nvPr/>
        </p:nvCxnSpPr>
        <p:spPr>
          <a:xfrm>
            <a:off x="6703915" y="3438654"/>
            <a:ext cx="0" cy="12451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90E83F2E-AEFB-8A76-38A6-85EEDDEFFD43}"/>
              </a:ext>
            </a:extLst>
          </p:cNvPr>
          <p:cNvCxnSpPr>
            <a:cxnSpLocks/>
          </p:cNvCxnSpPr>
          <p:nvPr/>
        </p:nvCxnSpPr>
        <p:spPr>
          <a:xfrm>
            <a:off x="4854350" y="3283081"/>
            <a:ext cx="0" cy="12548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5642E653-245D-55E7-78D8-F8AD6498D8F9}"/>
              </a:ext>
            </a:extLst>
          </p:cNvPr>
          <p:cNvCxnSpPr>
            <a:cxnSpLocks/>
          </p:cNvCxnSpPr>
          <p:nvPr/>
        </p:nvCxnSpPr>
        <p:spPr>
          <a:xfrm>
            <a:off x="3210125" y="3540867"/>
            <a:ext cx="0" cy="12527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que 11" descr="Signet avec un remplissage uni">
            <a:extLst>
              <a:ext uri="{FF2B5EF4-FFF2-40B4-BE49-F238E27FC236}">
                <a16:creationId xmlns:a16="http://schemas.microsoft.com/office/drawing/2014/main" id="{B3CBA920-3360-A635-F2C0-F8657C45C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4205" y="5207076"/>
            <a:ext cx="914400" cy="914400"/>
          </a:xfrm>
          <a:prstGeom prst="rect">
            <a:avLst/>
          </a:prstGeom>
        </p:spPr>
      </p:pic>
      <p:pic>
        <p:nvPicPr>
          <p:cNvPr id="13" name="Graphique 12" descr="Batterie en charge avec un remplissage uni">
            <a:extLst>
              <a:ext uri="{FF2B5EF4-FFF2-40B4-BE49-F238E27FC236}">
                <a16:creationId xmlns:a16="http://schemas.microsoft.com/office/drawing/2014/main" id="{30CEEB2B-EF41-A333-A78D-E2A23F80B0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3710" y="4473884"/>
            <a:ext cx="733191" cy="733191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C21AEAA-C526-2922-5232-D34032826134}"/>
              </a:ext>
            </a:extLst>
          </p:cNvPr>
          <p:cNvCxnSpPr>
            <a:cxnSpLocks/>
          </p:cNvCxnSpPr>
          <p:nvPr/>
        </p:nvCxnSpPr>
        <p:spPr>
          <a:xfrm>
            <a:off x="1634244" y="3822043"/>
            <a:ext cx="0" cy="71410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que 14" descr="Signet avec un remplissage uni">
            <a:extLst>
              <a:ext uri="{FF2B5EF4-FFF2-40B4-BE49-F238E27FC236}">
                <a16:creationId xmlns:a16="http://schemas.microsoft.com/office/drawing/2014/main" id="{CA81B87A-45DF-03DD-4131-87D0F8102C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57490" y="5203593"/>
            <a:ext cx="914400" cy="914400"/>
          </a:xfrm>
          <a:prstGeom prst="rect">
            <a:avLst/>
          </a:prstGeom>
        </p:spPr>
      </p:pic>
      <p:pic>
        <p:nvPicPr>
          <p:cNvPr id="16" name="Graphique 15" descr="Signet avec un remplissage uni">
            <a:extLst>
              <a:ext uri="{FF2B5EF4-FFF2-40B4-BE49-F238E27FC236}">
                <a16:creationId xmlns:a16="http://schemas.microsoft.com/office/drawing/2014/main" id="{C25B1FBC-0F8B-DA90-54D9-D295726A73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10956" y="5212646"/>
            <a:ext cx="914400" cy="914400"/>
          </a:xfrm>
          <a:prstGeom prst="rect">
            <a:avLst/>
          </a:prstGeom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1A19BA87-ADFC-BD65-A45A-4A8A4FC62871}"/>
              </a:ext>
            </a:extLst>
          </p:cNvPr>
          <p:cNvSpPr txBox="1">
            <a:spLocks/>
          </p:cNvSpPr>
          <p:nvPr/>
        </p:nvSpPr>
        <p:spPr>
          <a:xfrm>
            <a:off x="1272909" y="2686360"/>
            <a:ext cx="885696" cy="3919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 smtClean="0">
                <a:solidFill>
                  <a:srgbClr val="00B0F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fr-FR"/>
              <a:t>2006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D45C5FD1-4CAD-C0FD-AD43-ACF4817C2C0D}"/>
              </a:ext>
            </a:extLst>
          </p:cNvPr>
          <p:cNvSpPr txBox="1">
            <a:spLocks/>
          </p:cNvSpPr>
          <p:nvPr/>
        </p:nvSpPr>
        <p:spPr>
          <a:xfrm>
            <a:off x="1270634" y="3089297"/>
            <a:ext cx="1330540" cy="63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Texte courant</a:t>
            </a:r>
            <a:endParaRPr lang="fr-FR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B33DFFA-07D1-3D28-D632-9BD8244D63C8}"/>
              </a:ext>
            </a:extLst>
          </p:cNvPr>
          <p:cNvSpPr txBox="1">
            <a:spLocks/>
          </p:cNvSpPr>
          <p:nvPr/>
        </p:nvSpPr>
        <p:spPr>
          <a:xfrm>
            <a:off x="2866319" y="2450970"/>
            <a:ext cx="885696" cy="3919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 smtClean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fr-FR"/>
              <a:t>2008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89B42F23-E669-B2E6-9A09-9B145190F464}"/>
              </a:ext>
            </a:extLst>
          </p:cNvPr>
          <p:cNvSpPr txBox="1">
            <a:spLocks/>
          </p:cNvSpPr>
          <p:nvPr/>
        </p:nvSpPr>
        <p:spPr>
          <a:xfrm>
            <a:off x="2864044" y="2853907"/>
            <a:ext cx="1330540" cy="63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Texte courant</a:t>
            </a:r>
            <a:endParaRPr lang="fr-FR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AA592665-E410-33A5-4241-251C99FA59A4}"/>
              </a:ext>
            </a:extLst>
          </p:cNvPr>
          <p:cNvSpPr txBox="1">
            <a:spLocks/>
          </p:cNvSpPr>
          <p:nvPr/>
        </p:nvSpPr>
        <p:spPr>
          <a:xfrm>
            <a:off x="4421240" y="2600410"/>
            <a:ext cx="1330540" cy="63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Texte courant</a:t>
            </a:r>
            <a:endParaRPr lang="fr-FR" dirty="0"/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01B745-0874-4721-F4C7-980DEB452B05}"/>
              </a:ext>
            </a:extLst>
          </p:cNvPr>
          <p:cNvSpPr txBox="1">
            <a:spLocks/>
          </p:cNvSpPr>
          <p:nvPr/>
        </p:nvSpPr>
        <p:spPr>
          <a:xfrm>
            <a:off x="6191479" y="2419275"/>
            <a:ext cx="885696" cy="3919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 smtClean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fr-FR"/>
              <a:t>2014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11A0442-8510-3B69-3E75-10FA44761789}"/>
              </a:ext>
            </a:extLst>
          </p:cNvPr>
          <p:cNvSpPr txBox="1">
            <a:spLocks/>
          </p:cNvSpPr>
          <p:nvPr/>
        </p:nvSpPr>
        <p:spPr>
          <a:xfrm>
            <a:off x="6189204" y="2822212"/>
            <a:ext cx="1330540" cy="63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Texte courant</a:t>
            </a:r>
            <a:endParaRPr lang="fr-FR" dirty="0"/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4BEAF2A4-1260-9A10-D409-252773639DFF}"/>
              </a:ext>
            </a:extLst>
          </p:cNvPr>
          <p:cNvSpPr txBox="1">
            <a:spLocks/>
          </p:cNvSpPr>
          <p:nvPr/>
        </p:nvSpPr>
        <p:spPr>
          <a:xfrm>
            <a:off x="8280291" y="2686360"/>
            <a:ext cx="885696" cy="3919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 smtClean="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fr-FR"/>
              <a:t>2021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2F6F093-E60B-18A1-422B-518DA91C318F}"/>
              </a:ext>
            </a:extLst>
          </p:cNvPr>
          <p:cNvSpPr txBox="1">
            <a:spLocks/>
          </p:cNvSpPr>
          <p:nvPr/>
        </p:nvSpPr>
        <p:spPr>
          <a:xfrm>
            <a:off x="8278016" y="3089297"/>
            <a:ext cx="1330540" cy="63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Texte courant</a:t>
            </a:r>
            <a:endParaRPr lang="fr-FR" dirty="0"/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19074248-FAB3-633F-079C-8C6F479E05FC}"/>
              </a:ext>
            </a:extLst>
          </p:cNvPr>
          <p:cNvSpPr txBox="1">
            <a:spLocks/>
          </p:cNvSpPr>
          <p:nvPr/>
        </p:nvSpPr>
        <p:spPr>
          <a:xfrm>
            <a:off x="10181519" y="2541505"/>
            <a:ext cx="885696" cy="3919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fr-FR"/>
              <a:t>2024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F3E5629F-B0B7-CB93-A5E8-186055EF15AD}"/>
              </a:ext>
            </a:extLst>
          </p:cNvPr>
          <p:cNvSpPr txBox="1">
            <a:spLocks/>
          </p:cNvSpPr>
          <p:nvPr/>
        </p:nvSpPr>
        <p:spPr>
          <a:xfrm>
            <a:off x="10179244" y="2944442"/>
            <a:ext cx="1330540" cy="63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Texte courant</a:t>
            </a:r>
            <a:endParaRPr lang="fr-FR" dirty="0"/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0FA72E60-976F-DD1A-0342-078AE1B4726E}"/>
              </a:ext>
            </a:extLst>
          </p:cNvPr>
          <p:cNvSpPr txBox="1">
            <a:spLocks/>
          </p:cNvSpPr>
          <p:nvPr/>
        </p:nvSpPr>
        <p:spPr>
          <a:xfrm>
            <a:off x="4421741" y="2187019"/>
            <a:ext cx="885696" cy="3919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fr-FR"/>
              <a:t>2010</a:t>
            </a:r>
          </a:p>
        </p:txBody>
      </p:sp>
      <p:pic>
        <p:nvPicPr>
          <p:cNvPr id="29" name="Graphique 28" descr="Signet avec un remplissage uni">
            <a:extLst>
              <a:ext uri="{FF2B5EF4-FFF2-40B4-BE49-F238E27FC236}">
                <a16:creationId xmlns:a16="http://schemas.microsoft.com/office/drawing/2014/main" id="{18DB835C-E4B0-4FC5-71AB-D1AFFC715D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04068" y="5189846"/>
            <a:ext cx="914400" cy="914400"/>
          </a:xfrm>
          <a:prstGeom prst="rect">
            <a:avLst/>
          </a:prstGeom>
        </p:spPr>
      </p:pic>
      <p:pic>
        <p:nvPicPr>
          <p:cNvPr id="30" name="Graphique 29" descr="Signet avec un remplissage uni">
            <a:extLst>
              <a:ext uri="{FF2B5EF4-FFF2-40B4-BE49-F238E27FC236}">
                <a16:creationId xmlns:a16="http://schemas.microsoft.com/office/drawing/2014/main" id="{106CE97C-DDFB-F86F-5F70-5CDD5BC2950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237175" y="5213150"/>
            <a:ext cx="914400" cy="914400"/>
          </a:xfrm>
          <a:prstGeom prst="rect">
            <a:avLst/>
          </a:prstGeom>
        </p:spPr>
      </p:pic>
      <p:pic>
        <p:nvPicPr>
          <p:cNvPr id="31" name="Graphique 30" descr="Banane avec un remplissage uni">
            <a:extLst>
              <a:ext uri="{FF2B5EF4-FFF2-40B4-BE49-F238E27FC236}">
                <a16:creationId xmlns:a16="http://schemas.microsoft.com/office/drawing/2014/main" id="{FC3A689E-379E-6542-B386-AF9CB0CDB78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68053" y="4574837"/>
            <a:ext cx="670575" cy="670575"/>
          </a:xfrm>
          <a:prstGeom prst="rect">
            <a:avLst/>
          </a:prstGeom>
        </p:spPr>
      </p:pic>
      <p:pic>
        <p:nvPicPr>
          <p:cNvPr id="32" name="Graphique 31" descr="Signet avec un remplissage uni">
            <a:extLst>
              <a:ext uri="{FF2B5EF4-FFF2-40B4-BE49-F238E27FC236}">
                <a16:creationId xmlns:a16="http://schemas.microsoft.com/office/drawing/2014/main" id="{B529569B-6B83-3C5D-64E4-F9A6B458951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408439" y="5207075"/>
            <a:ext cx="914400" cy="914400"/>
          </a:xfrm>
          <a:prstGeom prst="rect">
            <a:avLst/>
          </a:prstGeom>
        </p:spPr>
      </p:pic>
      <p:pic>
        <p:nvPicPr>
          <p:cNvPr id="33" name="Graphique 32" descr="Lavage-auto avec un remplissage uni">
            <a:extLst>
              <a:ext uri="{FF2B5EF4-FFF2-40B4-BE49-F238E27FC236}">
                <a16:creationId xmlns:a16="http://schemas.microsoft.com/office/drawing/2014/main" id="{FCD017F2-EA3E-A2FC-43F0-73CE9A6FF60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517149" y="4470402"/>
            <a:ext cx="733191" cy="733191"/>
          </a:xfrm>
          <a:prstGeom prst="rect">
            <a:avLst/>
          </a:prstGeom>
        </p:spPr>
      </p:pic>
      <p:pic>
        <p:nvPicPr>
          <p:cNvPr id="34" name="Graphique 33" descr="Chat avec un remplissage uni">
            <a:extLst>
              <a:ext uri="{FF2B5EF4-FFF2-40B4-BE49-F238E27FC236}">
                <a16:creationId xmlns:a16="http://schemas.microsoft.com/office/drawing/2014/main" id="{3CCC2704-DAC9-D2BD-D094-4221E5EAED9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201877" y="4336455"/>
            <a:ext cx="914400" cy="914400"/>
          </a:xfrm>
          <a:prstGeom prst="rect">
            <a:avLst/>
          </a:prstGeom>
        </p:spPr>
      </p:pic>
      <p:pic>
        <p:nvPicPr>
          <p:cNvPr id="35" name="Graphique 34" descr="Enveloppe avec un remplissage uni">
            <a:extLst>
              <a:ext uri="{FF2B5EF4-FFF2-40B4-BE49-F238E27FC236}">
                <a16:creationId xmlns:a16="http://schemas.microsoft.com/office/drawing/2014/main" id="{256D174B-A4C9-AC58-6DEA-8292F48B122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423305" y="4350101"/>
            <a:ext cx="795236" cy="795236"/>
          </a:xfrm>
          <a:prstGeom prst="rect">
            <a:avLst/>
          </a:prstGeom>
        </p:spPr>
      </p:pic>
      <p:pic>
        <p:nvPicPr>
          <p:cNvPr id="36" name="Graphique 35" descr="Clé avec un remplissage uni">
            <a:extLst>
              <a:ext uri="{FF2B5EF4-FFF2-40B4-BE49-F238E27FC236}">
                <a16:creationId xmlns:a16="http://schemas.microsoft.com/office/drawing/2014/main" id="{11E691C4-B97F-F4B5-D693-3BFBB9FA775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937931" y="4412672"/>
            <a:ext cx="638927" cy="63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334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5A00E1-65CB-CC8D-6792-C999BC1C22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7615143-5450-D015-F891-35E67214650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EE45E3E-E795-DE35-0B9F-6F7F1202CE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EDB2ACE7-79EF-415D-9EF3-A209BFE16B94}" type="slidenum">
              <a:rPr lang="fr-FR"/>
              <a:t>19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D2FA12B-9B66-E5F4-DEF2-0D9A02660464}"/>
              </a:ext>
            </a:extLst>
          </p:cNvPr>
          <p:cNvSpPr txBox="1"/>
          <p:nvPr/>
        </p:nvSpPr>
        <p:spPr>
          <a:xfrm>
            <a:off x="9206148" y="2702078"/>
            <a:ext cx="1794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  <a:latin typeface="+mj-lt"/>
              </a:rPr>
              <a:t>18%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4E2C48-F1EE-54D0-E958-968EE1B804E5}"/>
              </a:ext>
            </a:extLst>
          </p:cNvPr>
          <p:cNvSpPr/>
          <p:nvPr/>
        </p:nvSpPr>
        <p:spPr>
          <a:xfrm>
            <a:off x="3472774" y="1203093"/>
            <a:ext cx="8344983" cy="2723744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D8EAFF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9BC46A-F10B-658B-D641-661C5F3DE68E}"/>
              </a:ext>
            </a:extLst>
          </p:cNvPr>
          <p:cNvSpPr/>
          <p:nvPr/>
        </p:nvSpPr>
        <p:spPr>
          <a:xfrm>
            <a:off x="483411" y="2033082"/>
            <a:ext cx="10771491" cy="4244396"/>
          </a:xfrm>
          <a:prstGeom prst="rect">
            <a:avLst/>
          </a:prstGeom>
          <a:solidFill>
            <a:srgbClr val="F0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D8EAFF"/>
              </a:solidFill>
            </a:endParaRPr>
          </a:p>
        </p:txBody>
      </p:sp>
      <p:pic>
        <p:nvPicPr>
          <p:cNvPr id="9" name="Graphique 8" descr="Badge 1 avec un remplissage uni">
            <a:extLst>
              <a:ext uri="{FF2B5EF4-FFF2-40B4-BE49-F238E27FC236}">
                <a16:creationId xmlns:a16="http://schemas.microsoft.com/office/drawing/2014/main" id="{5FDB4970-446C-2F76-A981-AD834E705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3234" y="2397868"/>
            <a:ext cx="914400" cy="914400"/>
          </a:xfrm>
          <a:prstGeom prst="rect">
            <a:avLst/>
          </a:prstGeom>
        </p:spPr>
      </p:pic>
      <p:pic>
        <p:nvPicPr>
          <p:cNvPr id="10" name="Graphique 9" descr="Badge avec un remplissage uni">
            <a:extLst>
              <a:ext uri="{FF2B5EF4-FFF2-40B4-BE49-F238E27FC236}">
                <a16:creationId xmlns:a16="http://schemas.microsoft.com/office/drawing/2014/main" id="{E317B1F1-B1EC-36D5-E319-47F7893771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13233" y="3516958"/>
            <a:ext cx="914400" cy="914400"/>
          </a:xfrm>
          <a:prstGeom prst="rect">
            <a:avLst/>
          </a:prstGeom>
        </p:spPr>
      </p:pic>
      <p:pic>
        <p:nvPicPr>
          <p:cNvPr id="11" name="Graphique 10" descr="Badge 3 avec un remplissage uni">
            <a:extLst>
              <a:ext uri="{FF2B5EF4-FFF2-40B4-BE49-F238E27FC236}">
                <a16:creationId xmlns:a16="http://schemas.microsoft.com/office/drawing/2014/main" id="{FE6DA9F3-9F90-CC54-3219-C4377CB2BD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13233" y="4636048"/>
            <a:ext cx="914400" cy="914400"/>
          </a:xfrm>
          <a:prstGeom prst="rect">
            <a:avLst/>
          </a:prstGeom>
        </p:spPr>
      </p:pic>
      <p:pic>
        <p:nvPicPr>
          <p:cNvPr id="12" name="Graphique 11" descr="Badge 4 avec un remplissage uni">
            <a:extLst>
              <a:ext uri="{FF2B5EF4-FFF2-40B4-BE49-F238E27FC236}">
                <a16:creationId xmlns:a16="http://schemas.microsoft.com/office/drawing/2014/main" id="{00FA119C-5DA1-21DB-41DB-F0D5C7925C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24016" y="2394971"/>
            <a:ext cx="914400" cy="914400"/>
          </a:xfrm>
          <a:prstGeom prst="rect">
            <a:avLst/>
          </a:prstGeom>
        </p:spPr>
      </p:pic>
      <p:pic>
        <p:nvPicPr>
          <p:cNvPr id="13" name="Graphique 12" descr="Badge 5 avec un remplissage uni">
            <a:extLst>
              <a:ext uri="{FF2B5EF4-FFF2-40B4-BE49-F238E27FC236}">
                <a16:creationId xmlns:a16="http://schemas.microsoft.com/office/drawing/2014/main" id="{D4A43B68-269C-E88A-7384-952E6205B5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24016" y="3523660"/>
            <a:ext cx="914400" cy="914400"/>
          </a:xfrm>
          <a:prstGeom prst="rect">
            <a:avLst/>
          </a:prstGeom>
        </p:spPr>
      </p:pic>
      <p:pic>
        <p:nvPicPr>
          <p:cNvPr id="14" name="Graphique 13" descr="Badge 6 avec un remplissage uni">
            <a:extLst>
              <a:ext uri="{FF2B5EF4-FFF2-40B4-BE49-F238E27FC236}">
                <a16:creationId xmlns:a16="http://schemas.microsoft.com/office/drawing/2014/main" id="{AB845583-997D-288B-D2CA-0594406F9F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24016" y="4636048"/>
            <a:ext cx="914400" cy="914400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3B2336E-D409-F923-E8CA-29BFC222FF39}"/>
              </a:ext>
            </a:extLst>
          </p:cNvPr>
          <p:cNvSpPr txBox="1">
            <a:spLocks/>
          </p:cNvSpPr>
          <p:nvPr/>
        </p:nvSpPr>
        <p:spPr>
          <a:xfrm>
            <a:off x="2340369" y="2777621"/>
            <a:ext cx="4070911" cy="64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/>
              <a:t>Texte courant</a:t>
            </a:r>
            <a:br>
              <a:rPr lang="fr-FR" sz="1200"/>
            </a:br>
            <a:r>
              <a:rPr lang="fr-FR" sz="1200"/>
              <a:t>XXX</a:t>
            </a:r>
            <a:endParaRPr lang="fr-FR" sz="1200" dirty="0"/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984A9EBE-0A7E-311C-4D75-F922C3C0F022}"/>
              </a:ext>
            </a:extLst>
          </p:cNvPr>
          <p:cNvSpPr txBox="1">
            <a:spLocks/>
          </p:cNvSpPr>
          <p:nvPr/>
        </p:nvSpPr>
        <p:spPr>
          <a:xfrm>
            <a:off x="2340369" y="2486240"/>
            <a:ext cx="1744223" cy="29138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TITRE</a:t>
            </a:r>
            <a:endParaRPr lang="fr-FR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B4D8F46-E132-23AC-5109-80F9A6E50944}"/>
              </a:ext>
            </a:extLst>
          </p:cNvPr>
          <p:cNvSpPr txBox="1">
            <a:spLocks/>
          </p:cNvSpPr>
          <p:nvPr/>
        </p:nvSpPr>
        <p:spPr>
          <a:xfrm>
            <a:off x="2321515" y="3871130"/>
            <a:ext cx="4070911" cy="64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/>
              <a:t>Texte courant</a:t>
            </a:r>
            <a:br>
              <a:rPr lang="fr-FR" sz="1200"/>
            </a:br>
            <a:r>
              <a:rPr lang="fr-FR" sz="1200"/>
              <a:t>XXX</a:t>
            </a:r>
            <a:endParaRPr lang="fr-FR" sz="1200" dirty="0"/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CCDE42D5-6239-D0A4-FF03-DBDCFCB58506}"/>
              </a:ext>
            </a:extLst>
          </p:cNvPr>
          <p:cNvSpPr txBox="1">
            <a:spLocks/>
          </p:cNvSpPr>
          <p:nvPr/>
        </p:nvSpPr>
        <p:spPr>
          <a:xfrm>
            <a:off x="2321515" y="3579749"/>
            <a:ext cx="1744223" cy="29138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TITRE</a:t>
            </a:r>
            <a:endParaRPr lang="fr-FR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A6C64257-40B1-5C75-D594-6190FA56821B}"/>
              </a:ext>
            </a:extLst>
          </p:cNvPr>
          <p:cNvSpPr txBox="1">
            <a:spLocks/>
          </p:cNvSpPr>
          <p:nvPr/>
        </p:nvSpPr>
        <p:spPr>
          <a:xfrm>
            <a:off x="2321515" y="5002346"/>
            <a:ext cx="4070911" cy="64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/>
              <a:t>Texte courant</a:t>
            </a:r>
            <a:br>
              <a:rPr lang="fr-FR" sz="1200"/>
            </a:br>
            <a:r>
              <a:rPr lang="fr-FR" sz="1200"/>
              <a:t>XXX</a:t>
            </a:r>
            <a:endParaRPr lang="fr-FR" sz="1200" dirty="0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7155CA76-2845-A314-E963-563D6F758E35}"/>
              </a:ext>
            </a:extLst>
          </p:cNvPr>
          <p:cNvSpPr txBox="1">
            <a:spLocks/>
          </p:cNvSpPr>
          <p:nvPr/>
        </p:nvSpPr>
        <p:spPr>
          <a:xfrm>
            <a:off x="2321515" y="4710965"/>
            <a:ext cx="1744223" cy="29138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TITRE</a:t>
            </a:r>
            <a:endParaRPr lang="fr-FR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646DF02-9D07-1272-9E51-EA59A1E0E009}"/>
              </a:ext>
            </a:extLst>
          </p:cNvPr>
          <p:cNvSpPr txBox="1">
            <a:spLocks/>
          </p:cNvSpPr>
          <p:nvPr/>
        </p:nvSpPr>
        <p:spPr>
          <a:xfrm>
            <a:off x="7591098" y="2777621"/>
            <a:ext cx="4070911" cy="64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/>
              <a:t>Texte courant</a:t>
            </a:r>
            <a:br>
              <a:rPr lang="fr-FR" sz="1200"/>
            </a:br>
            <a:r>
              <a:rPr lang="fr-FR" sz="1200"/>
              <a:t>XXX</a:t>
            </a:r>
            <a:endParaRPr lang="fr-FR" sz="1200" dirty="0"/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B168DDC1-3DCB-DD02-E376-E74A8A646D3B}"/>
              </a:ext>
            </a:extLst>
          </p:cNvPr>
          <p:cNvSpPr txBox="1">
            <a:spLocks/>
          </p:cNvSpPr>
          <p:nvPr/>
        </p:nvSpPr>
        <p:spPr>
          <a:xfrm>
            <a:off x="7591098" y="2486240"/>
            <a:ext cx="1744223" cy="29138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TITRE</a:t>
            </a:r>
            <a:endParaRPr lang="fr-FR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31721C49-AC85-FDD8-F9C6-C39E45A05B28}"/>
              </a:ext>
            </a:extLst>
          </p:cNvPr>
          <p:cNvSpPr txBox="1">
            <a:spLocks/>
          </p:cNvSpPr>
          <p:nvPr/>
        </p:nvSpPr>
        <p:spPr>
          <a:xfrm>
            <a:off x="7572244" y="3871130"/>
            <a:ext cx="4070911" cy="64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/>
              <a:t>Texte courant</a:t>
            </a:r>
            <a:br>
              <a:rPr lang="fr-FR" sz="1200"/>
            </a:br>
            <a:r>
              <a:rPr lang="fr-FR" sz="1200"/>
              <a:t>XXX</a:t>
            </a:r>
            <a:endParaRPr lang="fr-FR" sz="1200" dirty="0"/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98A8367C-E58D-DF27-A4B1-993A777C9413}"/>
              </a:ext>
            </a:extLst>
          </p:cNvPr>
          <p:cNvSpPr txBox="1">
            <a:spLocks/>
          </p:cNvSpPr>
          <p:nvPr/>
        </p:nvSpPr>
        <p:spPr>
          <a:xfrm>
            <a:off x="7572244" y="3579749"/>
            <a:ext cx="1744223" cy="29138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TITRE</a:t>
            </a:r>
            <a:endParaRPr lang="fr-FR" dirty="0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5CAB220-9B23-89FA-FF3E-D73286CCEAEF}"/>
              </a:ext>
            </a:extLst>
          </p:cNvPr>
          <p:cNvSpPr txBox="1">
            <a:spLocks/>
          </p:cNvSpPr>
          <p:nvPr/>
        </p:nvSpPr>
        <p:spPr>
          <a:xfrm>
            <a:off x="7572244" y="5002346"/>
            <a:ext cx="4070911" cy="64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/>
              <a:t>Texte courant</a:t>
            </a:r>
            <a:br>
              <a:rPr lang="fr-FR" sz="1200"/>
            </a:br>
            <a:r>
              <a:rPr lang="fr-FR" sz="1200"/>
              <a:t>XXX</a:t>
            </a:r>
            <a:endParaRPr lang="fr-FR" sz="1200" dirty="0"/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EDA17281-FB42-3F87-D9A0-275A4BC2D984}"/>
              </a:ext>
            </a:extLst>
          </p:cNvPr>
          <p:cNvSpPr txBox="1">
            <a:spLocks/>
          </p:cNvSpPr>
          <p:nvPr/>
        </p:nvSpPr>
        <p:spPr>
          <a:xfrm>
            <a:off x="7572244" y="4710965"/>
            <a:ext cx="1744223" cy="29138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/>
              <a:t>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0149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3DEAB3-16CD-102F-E2DC-8FB8E37D06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F8FFA59-09DC-3C22-5982-B8BD2278FA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63908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2B8E373-2E14-B59F-87B0-2BE1F3CBA3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FF8056B-08F0-79F9-6E62-4E1EB4E23B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9053492-89C6-0777-ADAC-4F915B5E087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fld id="{D789F086-5913-4483-98F4-8B3AADFA505C}" type="slidenum">
              <a:rPr lang="fr-FR" smtClean="0"/>
              <a:t>20</a:t>
            </a:fld>
            <a:endParaRPr lang="fr-FR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3A0D534B-F870-D3B4-09A8-A98D2B84D49E}"/>
              </a:ext>
            </a:extLst>
          </p:cNvPr>
          <p:cNvCxnSpPr>
            <a:cxnSpLocks/>
          </p:cNvCxnSpPr>
          <p:nvPr/>
        </p:nvCxnSpPr>
        <p:spPr>
          <a:xfrm>
            <a:off x="7736082" y="0"/>
            <a:ext cx="0" cy="6858000"/>
          </a:xfrm>
          <a:prstGeom prst="line">
            <a:avLst/>
          </a:prstGeom>
          <a:ln w="85725" cap="flat" cmpd="sng">
            <a:solidFill>
              <a:schemeClr val="tx1">
                <a:lumMod val="65000"/>
                <a:lumOff val="35000"/>
                <a:alpha val="47000"/>
              </a:schemeClr>
            </a:solidFill>
            <a:prstDash val="soli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5067C0B6-1E0B-D7B4-6964-738156FB635E}"/>
              </a:ext>
            </a:extLst>
          </p:cNvPr>
          <p:cNvSpPr/>
          <p:nvPr/>
        </p:nvSpPr>
        <p:spPr>
          <a:xfrm>
            <a:off x="7608948" y="1721583"/>
            <a:ext cx="253572" cy="25357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noFill/>
              </a:ln>
            </a:endParaRP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EDA8DE64-10AC-418F-7402-91855384886C}"/>
              </a:ext>
            </a:extLst>
          </p:cNvPr>
          <p:cNvSpPr txBox="1">
            <a:spLocks/>
          </p:cNvSpPr>
          <p:nvPr/>
        </p:nvSpPr>
        <p:spPr>
          <a:xfrm>
            <a:off x="5276928" y="1991527"/>
            <a:ext cx="1153400" cy="2849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B5E3738-D309-AC12-3D96-6EBBEBF59623}"/>
              </a:ext>
            </a:extLst>
          </p:cNvPr>
          <p:cNvSpPr txBox="1">
            <a:spLocks/>
          </p:cNvSpPr>
          <p:nvPr/>
        </p:nvSpPr>
        <p:spPr>
          <a:xfrm>
            <a:off x="5282909" y="1653088"/>
            <a:ext cx="795151" cy="3384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2024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59AAF3B-8390-B9B9-56E2-83DC17ACBCC1}"/>
              </a:ext>
            </a:extLst>
          </p:cNvPr>
          <p:cNvSpPr txBox="1">
            <a:spLocks/>
          </p:cNvSpPr>
          <p:nvPr/>
        </p:nvSpPr>
        <p:spPr>
          <a:xfrm>
            <a:off x="839788" y="1917018"/>
            <a:ext cx="4239616" cy="40051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Modifiez le texte courant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C8D08AE-64FA-A5D0-4EB1-25CF7BF6970C}"/>
              </a:ext>
            </a:extLst>
          </p:cNvPr>
          <p:cNvCxnSpPr>
            <a:cxnSpLocks/>
          </p:cNvCxnSpPr>
          <p:nvPr/>
        </p:nvCxnSpPr>
        <p:spPr>
          <a:xfrm>
            <a:off x="6574446" y="1849944"/>
            <a:ext cx="118872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llipse 11">
            <a:extLst>
              <a:ext uri="{FF2B5EF4-FFF2-40B4-BE49-F238E27FC236}">
                <a16:creationId xmlns:a16="http://schemas.microsoft.com/office/drawing/2014/main" id="{25E2C1CC-8067-2B3E-AA19-C9324B9E1B75}"/>
              </a:ext>
            </a:extLst>
          </p:cNvPr>
          <p:cNvSpPr/>
          <p:nvPr/>
        </p:nvSpPr>
        <p:spPr>
          <a:xfrm>
            <a:off x="7608948" y="4289553"/>
            <a:ext cx="253572" cy="25357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noFill/>
              </a:ln>
            </a:endParaRP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93966CB9-AA19-E014-C4DC-F140E822082E}"/>
              </a:ext>
            </a:extLst>
          </p:cNvPr>
          <p:cNvCxnSpPr>
            <a:cxnSpLocks/>
          </p:cNvCxnSpPr>
          <p:nvPr/>
        </p:nvCxnSpPr>
        <p:spPr>
          <a:xfrm>
            <a:off x="6574446" y="4417914"/>
            <a:ext cx="118872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Ellipse 13">
            <a:extLst>
              <a:ext uri="{FF2B5EF4-FFF2-40B4-BE49-F238E27FC236}">
                <a16:creationId xmlns:a16="http://schemas.microsoft.com/office/drawing/2014/main" id="{F2405888-AC2A-EC10-FAF9-09B450FDA34A}"/>
              </a:ext>
            </a:extLst>
          </p:cNvPr>
          <p:cNvSpPr/>
          <p:nvPr/>
        </p:nvSpPr>
        <p:spPr>
          <a:xfrm>
            <a:off x="7608948" y="3279305"/>
            <a:ext cx="253572" cy="25357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noFill/>
              </a:ln>
            </a:endParaRP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49A86F2-999C-8C55-FF3A-2352A389E983}"/>
              </a:ext>
            </a:extLst>
          </p:cNvPr>
          <p:cNvCxnSpPr>
            <a:cxnSpLocks/>
          </p:cNvCxnSpPr>
          <p:nvPr/>
        </p:nvCxnSpPr>
        <p:spPr>
          <a:xfrm flipH="1">
            <a:off x="7763166" y="3407666"/>
            <a:ext cx="1636866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6CE486B9-32B8-8BF9-17FF-B8FED5F28913}"/>
              </a:ext>
            </a:extLst>
          </p:cNvPr>
          <p:cNvSpPr txBox="1">
            <a:spLocks/>
          </p:cNvSpPr>
          <p:nvPr/>
        </p:nvSpPr>
        <p:spPr>
          <a:xfrm>
            <a:off x="5529065" y="4587140"/>
            <a:ext cx="1153400" cy="2849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D8A24AB-E3CF-9E4F-9D0E-83C05C4B59F6}"/>
              </a:ext>
            </a:extLst>
          </p:cNvPr>
          <p:cNvSpPr txBox="1">
            <a:spLocks/>
          </p:cNvSpPr>
          <p:nvPr/>
        </p:nvSpPr>
        <p:spPr>
          <a:xfrm>
            <a:off x="5535046" y="4248701"/>
            <a:ext cx="795151" cy="3384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2024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8798C0B-DAF1-DE77-321E-78CC9CE94215}"/>
              </a:ext>
            </a:extLst>
          </p:cNvPr>
          <p:cNvSpPr txBox="1">
            <a:spLocks/>
          </p:cNvSpPr>
          <p:nvPr/>
        </p:nvSpPr>
        <p:spPr>
          <a:xfrm>
            <a:off x="9524993" y="3439732"/>
            <a:ext cx="1153400" cy="2849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AD7A990B-4609-DB95-FA99-85D6356A2AD1}"/>
              </a:ext>
            </a:extLst>
          </p:cNvPr>
          <p:cNvSpPr txBox="1">
            <a:spLocks/>
          </p:cNvSpPr>
          <p:nvPr/>
        </p:nvSpPr>
        <p:spPr>
          <a:xfrm>
            <a:off x="9530974" y="3101293"/>
            <a:ext cx="795151" cy="3384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2024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CED5A9C-C657-78D3-7EF6-5D53CE5C91F5}"/>
              </a:ext>
            </a:extLst>
          </p:cNvPr>
          <p:cNvSpPr/>
          <p:nvPr/>
        </p:nvSpPr>
        <p:spPr>
          <a:xfrm>
            <a:off x="7608948" y="5051132"/>
            <a:ext cx="253572" cy="25357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noFill/>
              </a:ln>
            </a:endParaRP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E2F4B7D-E26F-232D-0C31-3236DD561624}"/>
              </a:ext>
            </a:extLst>
          </p:cNvPr>
          <p:cNvCxnSpPr>
            <a:cxnSpLocks/>
          </p:cNvCxnSpPr>
          <p:nvPr/>
        </p:nvCxnSpPr>
        <p:spPr>
          <a:xfrm flipH="1">
            <a:off x="7763166" y="5179493"/>
            <a:ext cx="1636866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0EBD2EB4-FE75-1320-3F4D-C1D09E0372CC}"/>
              </a:ext>
            </a:extLst>
          </p:cNvPr>
          <p:cNvSpPr txBox="1">
            <a:spLocks/>
          </p:cNvSpPr>
          <p:nvPr/>
        </p:nvSpPr>
        <p:spPr>
          <a:xfrm>
            <a:off x="9524596" y="5213305"/>
            <a:ext cx="1153400" cy="2849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Texte courant</a:t>
            </a:r>
            <a:endParaRPr lang="fr-FR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B73623DF-6B3C-C188-10B2-4DCFAD0647A1}"/>
              </a:ext>
            </a:extLst>
          </p:cNvPr>
          <p:cNvSpPr txBox="1">
            <a:spLocks/>
          </p:cNvSpPr>
          <p:nvPr/>
        </p:nvSpPr>
        <p:spPr>
          <a:xfrm>
            <a:off x="9530577" y="4874866"/>
            <a:ext cx="795151" cy="3384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624193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D3C480-D590-8A5C-94CA-F885AD2F3B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A69E6C-D34D-432E-880C-8BF3AF90FA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396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2E91D2-461C-997C-CAC0-081E9A7977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9A529A-6744-011C-7B37-5353B2956B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1922911-733E-88B6-BFE1-0D768801A2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43687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E79E822-E265-1E15-748B-6D2EC8C918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3A45158-5658-B68A-97A1-23F3523280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5037E63-086C-EC63-736C-5EA5FE4435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32952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EA3267B-3445-8E32-0C40-863CD7041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A1C8B4-3088-0012-F676-894D1B40AE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AA9F086-D670-98B2-493D-D847E4C73A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03502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7A3DF08-ABC0-4CD4-F0D7-72CA1C5B63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CC81DA-EF59-CDBD-66B4-C12F340A16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46F5C13-3C48-F4FB-D0A7-3ED863EB8E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48311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A260BFA-8120-EE34-487C-56C0D5604D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F06692C-6F4F-482A-7945-48F0AE7A9A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1.1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E5D868B-9140-57FB-4F51-BBD8C62D5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782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4AE4FBB-A4BF-8B84-58AF-37C1C74134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F74860-DE48-70BC-0734-83899966F1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1.2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9D340703-746B-9818-9C3E-0136FC7C5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909163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3">
      <a:dk1>
        <a:srgbClr val="000000"/>
      </a:dk1>
      <a:lt1>
        <a:srgbClr val="FFFFFF"/>
      </a:lt1>
      <a:dk2>
        <a:srgbClr val="FF5D6B"/>
      </a:dk2>
      <a:lt2>
        <a:srgbClr val="07008D"/>
      </a:lt2>
      <a:accent1>
        <a:srgbClr val="FACDB0"/>
      </a:accent1>
      <a:accent2>
        <a:srgbClr val="FBEA39"/>
      </a:accent2>
      <a:accent3>
        <a:srgbClr val="FFB1FD"/>
      </a:accent3>
      <a:accent4>
        <a:srgbClr val="7A00D4"/>
      </a:accent4>
      <a:accent5>
        <a:srgbClr val="007DFF"/>
      </a:accent5>
      <a:accent6>
        <a:srgbClr val="00AFAD"/>
      </a:accent6>
      <a:hlink>
        <a:srgbClr val="7DF3C9"/>
      </a:hlink>
      <a:folHlink>
        <a:srgbClr val="4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7892</TotalTime>
  <Words>177</Words>
  <Application>Microsoft Office PowerPoint</Application>
  <PresentationFormat>Grand écran</PresentationFormat>
  <Paragraphs>83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3" baseType="lpstr">
      <vt:lpstr>Aptos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KOBAYASHI-TISSOT Aya</dc:creator>
  <cp:lastModifiedBy>PASSET Jonathan</cp:lastModifiedBy>
  <cp:revision>394</cp:revision>
  <dcterms:created xsi:type="dcterms:W3CDTF">2024-07-28T23:48:48Z</dcterms:created>
  <dcterms:modified xsi:type="dcterms:W3CDTF">2025-01-06T13:32:49Z</dcterms:modified>
</cp:coreProperties>
</file>