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handoutMasterIdLst>
    <p:handoutMasterId r:id="rId21"/>
  </p:handoutMasterIdLst>
  <p:sldIdLst>
    <p:sldId id="339" r:id="rId2"/>
    <p:sldId id="354" r:id="rId3"/>
    <p:sldId id="343" r:id="rId4"/>
    <p:sldId id="340" r:id="rId5"/>
    <p:sldId id="341" r:id="rId6"/>
    <p:sldId id="342" r:id="rId7"/>
    <p:sldId id="316" r:id="rId8"/>
    <p:sldId id="338" r:id="rId9"/>
    <p:sldId id="344" r:id="rId10"/>
    <p:sldId id="345" r:id="rId11"/>
    <p:sldId id="346" r:id="rId12"/>
    <p:sldId id="348" r:id="rId13"/>
    <p:sldId id="349" r:id="rId14"/>
    <p:sldId id="352" r:id="rId15"/>
    <p:sldId id="353" r:id="rId16"/>
    <p:sldId id="347" r:id="rId17"/>
    <p:sldId id="351" r:id="rId18"/>
    <p:sldId id="336" r:id="rId19"/>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DC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howGuides="1">
      <p:cViewPr varScale="1">
        <p:scale>
          <a:sx n="88" d="100"/>
          <a:sy n="88" d="100"/>
        </p:scale>
        <p:origin x="684" y="6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68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tx>
            <c:strRef>
              <c:f>Sheet1!$B$1</c:f>
              <c:strCache>
                <c:ptCount val="1"/>
                <c:pt idx="0">
                  <c:v>2017</c:v>
                </c:pt>
              </c:strCache>
            </c:strRef>
          </c:tx>
          <c:cat>
            <c:strRef>
              <c:f>Sheet1!$A$2:$A$13</c:f>
              <c:strCache>
                <c:ptCount val="12"/>
                <c:pt idx="0">
                  <c:v>JAN</c:v>
                </c:pt>
                <c:pt idx="1">
                  <c:v>FEV</c:v>
                </c:pt>
                <c:pt idx="2">
                  <c:v>MAR</c:v>
                </c:pt>
                <c:pt idx="3">
                  <c:v>AVR</c:v>
                </c:pt>
                <c:pt idx="4">
                  <c:v>MAI</c:v>
                </c:pt>
                <c:pt idx="5">
                  <c:v>JUN</c:v>
                </c:pt>
                <c:pt idx="6">
                  <c:v>JUIL</c:v>
                </c:pt>
                <c:pt idx="7">
                  <c:v>AOUT</c:v>
                </c:pt>
                <c:pt idx="8">
                  <c:v>SEPT</c:v>
                </c:pt>
                <c:pt idx="9">
                  <c:v>OCT</c:v>
                </c:pt>
                <c:pt idx="10">
                  <c:v>NOV</c:v>
                </c:pt>
                <c:pt idx="11">
                  <c:v>DEC</c:v>
                </c:pt>
              </c:strCache>
            </c:strRef>
          </c:cat>
          <c:val>
            <c:numRef>
              <c:f>Sheet1!$B$2:$B$13</c:f>
              <c:numCache>
                <c:formatCode>General</c:formatCode>
                <c:ptCount val="12"/>
                <c:pt idx="0">
                  <c:v>45</c:v>
                </c:pt>
                <c:pt idx="1">
                  <c:v>48</c:v>
                </c:pt>
                <c:pt idx="2">
                  <c:v>36</c:v>
                </c:pt>
                <c:pt idx="3">
                  <c:v>25</c:v>
                </c:pt>
                <c:pt idx="4">
                  <c:v>28</c:v>
                </c:pt>
                <c:pt idx="5">
                  <c:v>36</c:v>
                </c:pt>
                <c:pt idx="6">
                  <c:v>42</c:v>
                </c:pt>
                <c:pt idx="7">
                  <c:v>38</c:v>
                </c:pt>
                <c:pt idx="8">
                  <c:v>35</c:v>
                </c:pt>
                <c:pt idx="9">
                  <c:v>58</c:v>
                </c:pt>
                <c:pt idx="10">
                  <c:v>49</c:v>
                </c:pt>
                <c:pt idx="11">
                  <c:v>62</c:v>
                </c:pt>
              </c:numCache>
            </c:numRef>
          </c:val>
          <c:extLst>
            <c:ext xmlns:c16="http://schemas.microsoft.com/office/drawing/2014/chart" uri="{C3380CC4-5D6E-409C-BE32-E72D297353CC}">
              <c16:uniqueId val="{00000000-57DA-4FE1-BCFF-3E970427964D}"/>
            </c:ext>
          </c:extLst>
        </c:ser>
        <c:ser>
          <c:idx val="1"/>
          <c:order val="1"/>
          <c:tx>
            <c:strRef>
              <c:f>Sheet1!$C$1</c:f>
              <c:strCache>
                <c:ptCount val="1"/>
                <c:pt idx="0">
                  <c:v>2016</c:v>
                </c:pt>
              </c:strCache>
            </c:strRef>
          </c:tx>
          <c:cat>
            <c:strRef>
              <c:f>Sheet1!$A$2:$A$13</c:f>
              <c:strCache>
                <c:ptCount val="12"/>
                <c:pt idx="0">
                  <c:v>JAN</c:v>
                </c:pt>
                <c:pt idx="1">
                  <c:v>FEV</c:v>
                </c:pt>
                <c:pt idx="2">
                  <c:v>MAR</c:v>
                </c:pt>
                <c:pt idx="3">
                  <c:v>AVR</c:v>
                </c:pt>
                <c:pt idx="4">
                  <c:v>MAI</c:v>
                </c:pt>
                <c:pt idx="5">
                  <c:v>JUN</c:v>
                </c:pt>
                <c:pt idx="6">
                  <c:v>JUIL</c:v>
                </c:pt>
                <c:pt idx="7">
                  <c:v>AOUT</c:v>
                </c:pt>
                <c:pt idx="8">
                  <c:v>SEPT</c:v>
                </c:pt>
                <c:pt idx="9">
                  <c:v>OCT</c:v>
                </c:pt>
                <c:pt idx="10">
                  <c:v>NOV</c:v>
                </c:pt>
                <c:pt idx="11">
                  <c:v>DEC</c:v>
                </c:pt>
              </c:strCache>
            </c:strRef>
          </c:cat>
          <c:val>
            <c:numRef>
              <c:f>Sheet1!$C$2:$C$13</c:f>
              <c:numCache>
                <c:formatCode>General</c:formatCode>
                <c:ptCount val="12"/>
                <c:pt idx="0">
                  <c:v>32</c:v>
                </c:pt>
                <c:pt idx="1">
                  <c:v>32</c:v>
                </c:pt>
                <c:pt idx="2">
                  <c:v>28</c:v>
                </c:pt>
                <c:pt idx="3">
                  <c:v>12</c:v>
                </c:pt>
                <c:pt idx="4">
                  <c:v>15</c:v>
                </c:pt>
                <c:pt idx="5">
                  <c:v>18</c:v>
                </c:pt>
                <c:pt idx="6">
                  <c:v>23</c:v>
                </c:pt>
                <c:pt idx="7">
                  <c:v>32</c:v>
                </c:pt>
                <c:pt idx="8">
                  <c:v>21</c:v>
                </c:pt>
                <c:pt idx="9">
                  <c:v>36</c:v>
                </c:pt>
                <c:pt idx="10">
                  <c:v>40</c:v>
                </c:pt>
                <c:pt idx="11">
                  <c:v>43</c:v>
                </c:pt>
              </c:numCache>
            </c:numRef>
          </c:val>
          <c:extLst>
            <c:ext xmlns:c16="http://schemas.microsoft.com/office/drawing/2014/chart" uri="{C3380CC4-5D6E-409C-BE32-E72D297353CC}">
              <c16:uniqueId val="{00000001-57DA-4FE1-BCFF-3E970427964D}"/>
            </c:ext>
          </c:extLst>
        </c:ser>
        <c:dLbls>
          <c:showLegendKey val="0"/>
          <c:showVal val="0"/>
          <c:showCatName val="0"/>
          <c:showSerName val="0"/>
          <c:showPercent val="0"/>
          <c:showBubbleSize val="0"/>
        </c:dLbls>
        <c:axId val="103715584"/>
        <c:axId val="103717120"/>
      </c:areaChart>
      <c:catAx>
        <c:axId val="103715584"/>
        <c:scaling>
          <c:orientation val="minMax"/>
        </c:scaling>
        <c:delete val="0"/>
        <c:axPos val="b"/>
        <c:numFmt formatCode="General" sourceLinked="1"/>
        <c:majorTickMark val="out"/>
        <c:minorTickMark val="none"/>
        <c:tickLblPos val="nextTo"/>
        <c:crossAx val="103717120"/>
        <c:crosses val="autoZero"/>
        <c:auto val="1"/>
        <c:lblAlgn val="ctr"/>
        <c:lblOffset val="100"/>
        <c:noMultiLvlLbl val="0"/>
      </c:catAx>
      <c:valAx>
        <c:axId val="103717120"/>
        <c:scaling>
          <c:orientation val="minMax"/>
        </c:scaling>
        <c:delete val="0"/>
        <c:axPos val="l"/>
        <c:majorGridlines/>
        <c:numFmt formatCode="General" sourceLinked="1"/>
        <c:majorTickMark val="out"/>
        <c:minorTickMark val="none"/>
        <c:tickLblPos val="nextTo"/>
        <c:crossAx val="103715584"/>
        <c:crosses val="autoZero"/>
        <c:crossBetween val="midCat"/>
      </c:valAx>
    </c:plotArea>
    <c:legend>
      <c:legendPos val="t"/>
      <c:overlay val="0"/>
    </c:legend>
    <c:plotVisOnly val="1"/>
    <c:dispBlanksAs val="zero"/>
    <c:showDLblsOverMax val="0"/>
  </c:chart>
  <c:txPr>
    <a:bodyPr/>
    <a:lstStyle/>
    <a:p>
      <a:pPr>
        <a:defRPr sz="1800"/>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D9A891-73F7-4231-BE24-17C78668B4A8}" type="datetimeFigureOut">
              <a:rPr lang="fr-FR" smtClean="0"/>
              <a:t>13/12/2023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59C564-64C0-4077-BA88-F7ECE9802D48}" type="slidenum">
              <a:rPr lang="fr-FR" smtClean="0"/>
              <a:t>‹N°›</a:t>
            </a:fld>
            <a:endParaRPr lang="fr-FR"/>
          </a:p>
        </p:txBody>
      </p:sp>
    </p:spTree>
    <p:extLst>
      <p:ext uri="{BB962C8B-B14F-4D97-AF65-F5344CB8AC3E}">
        <p14:creationId xmlns:p14="http://schemas.microsoft.com/office/powerpoint/2010/main" val="2189059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B649DC-EDDB-49D9-B87B-B5063B020261}" type="datetimeFigureOut">
              <a:rPr lang="fr-FR" smtClean="0"/>
              <a:t>13/12/2023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E05910-AE14-4517-AA34-53FB47DB4CE6}" type="slidenum">
              <a:rPr lang="fr-FR" smtClean="0"/>
              <a:t>‹N°›</a:t>
            </a:fld>
            <a:endParaRPr lang="fr-FR"/>
          </a:p>
        </p:txBody>
      </p:sp>
    </p:spTree>
    <p:extLst>
      <p:ext uri="{BB962C8B-B14F-4D97-AF65-F5344CB8AC3E}">
        <p14:creationId xmlns:p14="http://schemas.microsoft.com/office/powerpoint/2010/main" val="32871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19"/>
            <a:ext cx="9144000" cy="5143500"/>
          </a:xfrm>
          <a:prstGeom prst="rect">
            <a:avLst/>
          </a:prstGeom>
        </p:spPr>
      </p:pic>
      <p:sp>
        <p:nvSpPr>
          <p:cNvPr id="13" name="Espace réservé du texte 12"/>
          <p:cNvSpPr>
            <a:spLocks noGrp="1"/>
          </p:cNvSpPr>
          <p:nvPr>
            <p:ph type="body" sz="quarter" idx="10" hasCustomPrompt="1"/>
          </p:nvPr>
        </p:nvSpPr>
        <p:spPr>
          <a:xfrm>
            <a:off x="2771800" y="2571750"/>
            <a:ext cx="5475288" cy="648072"/>
          </a:xfrm>
          <a:prstGeom prst="rect">
            <a:avLst/>
          </a:prstGeom>
        </p:spPr>
        <p:txBody>
          <a:bodyPr/>
          <a:lstStyle>
            <a:lvl1pPr marL="0" indent="0">
              <a:buNone/>
              <a:defRPr sz="3600" b="1" baseline="0">
                <a:latin typeface="Arial" panose="020B0604020202020204" pitchFamily="34" charset="0"/>
                <a:cs typeface="Arial" panose="020B0604020202020204" pitchFamily="34" charset="0"/>
              </a:defRPr>
            </a:lvl1pPr>
          </a:lstStyle>
          <a:p>
            <a:pPr lvl="0"/>
            <a:r>
              <a:rPr lang="fr-FR" dirty="0"/>
              <a:t>MODIFIEZ LE TITRE</a:t>
            </a:r>
          </a:p>
        </p:txBody>
      </p:sp>
      <p:sp>
        <p:nvSpPr>
          <p:cNvPr id="15" name="Espace réservé du texte 14"/>
          <p:cNvSpPr>
            <a:spLocks noGrp="1"/>
          </p:cNvSpPr>
          <p:nvPr>
            <p:ph type="body" sz="quarter" idx="11" hasCustomPrompt="1"/>
          </p:nvPr>
        </p:nvSpPr>
        <p:spPr>
          <a:xfrm>
            <a:off x="2771781" y="3075609"/>
            <a:ext cx="4392613" cy="576262"/>
          </a:xfrm>
          <a:prstGeom prst="rect">
            <a:avLst/>
          </a:prstGeom>
        </p:spPr>
        <p:txBody>
          <a:bodyPr/>
          <a:lstStyle>
            <a:lvl1pPr marL="0" indent="0">
              <a:buNone/>
              <a:defRPr sz="2800">
                <a:solidFill>
                  <a:schemeClr val="bg2"/>
                </a:solidFill>
                <a:latin typeface="Arial" panose="020B0604020202020204" pitchFamily="34" charset="0"/>
                <a:cs typeface="Arial" panose="020B0604020202020204" pitchFamily="34" charset="0"/>
              </a:defRPr>
            </a:lvl1pPr>
          </a:lstStyle>
          <a:p>
            <a:pPr lvl="0"/>
            <a:r>
              <a:rPr lang="fr-FR" dirty="0"/>
              <a:t>DE LA PRESENTATION</a:t>
            </a:r>
          </a:p>
        </p:txBody>
      </p:sp>
      <p:sp>
        <p:nvSpPr>
          <p:cNvPr id="4" name="Espace réservé du texte 3"/>
          <p:cNvSpPr>
            <a:spLocks noGrp="1"/>
          </p:cNvSpPr>
          <p:nvPr>
            <p:ph type="body" sz="quarter" idx="12" hasCustomPrompt="1"/>
          </p:nvPr>
        </p:nvSpPr>
        <p:spPr>
          <a:xfrm>
            <a:off x="2915817" y="3651870"/>
            <a:ext cx="648071" cy="215900"/>
          </a:xfrm>
          <a:prstGeom prst="rect">
            <a:avLst/>
          </a:prstGeom>
        </p:spPr>
        <p:txBody>
          <a:bodyPr/>
          <a:lstStyle>
            <a:lvl1pPr marL="0" indent="0">
              <a:buNone/>
              <a:defRPr sz="1300" b="1">
                <a:solidFill>
                  <a:schemeClr val="bg2"/>
                </a:solidFill>
              </a:defRPr>
            </a:lvl1pPr>
          </a:lstStyle>
          <a:p>
            <a:pPr lvl="0"/>
            <a:r>
              <a:rPr lang="fr-FR" dirty="0"/>
              <a:t>Mois</a:t>
            </a:r>
          </a:p>
        </p:txBody>
      </p:sp>
      <p:sp>
        <p:nvSpPr>
          <p:cNvPr id="8" name="Espace réservé du texte 3"/>
          <p:cNvSpPr>
            <a:spLocks noGrp="1"/>
          </p:cNvSpPr>
          <p:nvPr>
            <p:ph type="body" sz="quarter" idx="13" hasCustomPrompt="1"/>
          </p:nvPr>
        </p:nvSpPr>
        <p:spPr>
          <a:xfrm>
            <a:off x="3347864" y="3651870"/>
            <a:ext cx="720080" cy="215900"/>
          </a:xfrm>
          <a:prstGeom prst="rect">
            <a:avLst/>
          </a:prstGeom>
        </p:spPr>
        <p:txBody>
          <a:bodyPr/>
          <a:lstStyle>
            <a:lvl1pPr marL="0" indent="0">
              <a:buNone/>
              <a:defRPr sz="1300" b="1">
                <a:solidFill>
                  <a:schemeClr val="tx1"/>
                </a:solidFill>
              </a:defRPr>
            </a:lvl1pPr>
          </a:lstStyle>
          <a:p>
            <a:pPr lvl="0"/>
            <a:r>
              <a:rPr lang="fr-FR" dirty="0"/>
              <a:t>année</a:t>
            </a:r>
          </a:p>
        </p:txBody>
      </p:sp>
    </p:spTree>
    <p:extLst>
      <p:ext uri="{BB962C8B-B14F-4D97-AF65-F5344CB8AC3E}">
        <p14:creationId xmlns:p14="http://schemas.microsoft.com/office/powerpoint/2010/main" val="2458382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u objet">
    <p:spTree>
      <p:nvGrpSpPr>
        <p:cNvPr id="1" name=""/>
        <p:cNvGrpSpPr/>
        <p:nvPr/>
      </p:nvGrpSpPr>
      <p:grpSpPr>
        <a:xfrm>
          <a:off x="0" y="0"/>
          <a:ext cx="0" cy="0"/>
          <a:chOff x="0" y="0"/>
          <a:chExt cx="0" cy="0"/>
        </a:xfrm>
      </p:grpSpPr>
      <p:sp>
        <p:nvSpPr>
          <p:cNvPr id="4" name="Rectangle 3"/>
          <p:cNvSpPr/>
          <p:nvPr/>
        </p:nvSpPr>
        <p:spPr>
          <a:xfrm>
            <a:off x="8244408" y="0"/>
            <a:ext cx="144016" cy="5143500"/>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8388424" y="0"/>
            <a:ext cx="755576" cy="51435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4" descr="F:\VisuLogo.png"/>
          <p:cNvPicPr>
            <a:picLocks noChangeAspect="1" noChangeArrowheads="1"/>
          </p:cNvPicPr>
          <p:nvPr/>
        </p:nvPicPr>
        <p:blipFill rotWithShape="1">
          <a:blip r:embed="rId2">
            <a:extLst>
              <a:ext uri="{28A0092B-C50C-407E-A947-70E740481C1C}">
                <a14:useLocalDpi xmlns:a14="http://schemas.microsoft.com/office/drawing/2010/main" val="0"/>
              </a:ext>
            </a:extLst>
          </a:blip>
          <a:srcRect r="38377"/>
          <a:stretch/>
        </p:blipFill>
        <p:spPr bwMode="auto">
          <a:xfrm>
            <a:off x="8028384" y="0"/>
            <a:ext cx="1115616"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texte 6"/>
          <p:cNvSpPr>
            <a:spLocks noGrp="1"/>
          </p:cNvSpPr>
          <p:nvPr>
            <p:ph type="body" sz="quarter" idx="10" hasCustomPrompt="1"/>
          </p:nvPr>
        </p:nvSpPr>
        <p:spPr>
          <a:xfrm>
            <a:off x="457533" y="195486"/>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dirty="0"/>
              <a:t>Modifiez le titre : 25 points</a:t>
            </a:r>
          </a:p>
        </p:txBody>
      </p:sp>
      <p:cxnSp>
        <p:nvCxnSpPr>
          <p:cNvPr id="7" name="Connecteur droit 6"/>
          <p:cNvCxnSpPr/>
          <p:nvPr/>
        </p:nvCxnSpPr>
        <p:spPr>
          <a:xfrm>
            <a:off x="457200" y="627535"/>
            <a:ext cx="946448"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7"/>
          <p:cNvSpPr>
            <a:spLocks noGrp="1"/>
          </p:cNvSpPr>
          <p:nvPr>
            <p:ph sz="quarter" idx="11"/>
          </p:nvPr>
        </p:nvSpPr>
        <p:spPr>
          <a:xfrm>
            <a:off x="457200" y="844302"/>
            <a:ext cx="7571184" cy="3743671"/>
          </a:xfrm>
          <a:prstGeom prst="rect">
            <a:avLst/>
          </a:prstGeom>
        </p:spPr>
        <p:txBody>
          <a:bodyPr/>
          <a:lstStyle>
            <a:lvl1pPr marL="0" indent="0">
              <a:buNone/>
              <a:defRPr sz="1800">
                <a:latin typeface="Arial" panose="020B0604020202020204" pitchFamily="34" charset="0"/>
                <a:cs typeface="Arial" panose="020B0604020202020204" pitchFamily="34" charset="0"/>
              </a:defRPr>
            </a:lvl1pPr>
          </a:lstStyle>
          <a:p>
            <a:pPr lvl="0"/>
            <a:r>
              <a:rPr lang="fr-FR"/>
              <a:t>Modifier les styles du texte du masque</a:t>
            </a:r>
          </a:p>
        </p:txBody>
      </p:sp>
      <p:sp>
        <p:nvSpPr>
          <p:cNvPr id="12" name="ZoneTexte 11"/>
          <p:cNvSpPr txBox="1"/>
          <p:nvPr userDrawn="1"/>
        </p:nvSpPr>
        <p:spPr>
          <a:xfrm>
            <a:off x="0" y="4822725"/>
            <a:ext cx="457200" cy="246221"/>
          </a:xfrm>
          <a:prstGeom prst="rect">
            <a:avLst/>
          </a:prstGeom>
          <a:noFill/>
        </p:spPr>
        <p:txBody>
          <a:bodyPr wrap="square" rtlCol="0">
            <a:spAutoFit/>
          </a:bodyPr>
          <a:lstStyle/>
          <a:p>
            <a:pPr algn="ctr"/>
            <a:fld id="{BCB5AC1F-38D2-4B15-81C2-4781DC95C05D}" type="slidenum">
              <a:rPr lang="fr-FR" sz="1000" smtClean="0">
                <a:latin typeface="Arial" panose="020B0604020202020204" pitchFamily="34" charset="0"/>
                <a:cs typeface="Arial" panose="020B0604020202020204" pitchFamily="34" charset="0"/>
              </a:rPr>
              <a:pPr algn="ctr"/>
              <a:t>‹N°›</a:t>
            </a:fld>
            <a:endParaRPr lang="fr-F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149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e et image">
    <p:spTree>
      <p:nvGrpSpPr>
        <p:cNvPr id="1" name=""/>
        <p:cNvGrpSpPr/>
        <p:nvPr/>
      </p:nvGrpSpPr>
      <p:grpSpPr>
        <a:xfrm>
          <a:off x="0" y="0"/>
          <a:ext cx="0" cy="0"/>
          <a:chOff x="0" y="0"/>
          <a:chExt cx="0" cy="0"/>
        </a:xfrm>
      </p:grpSpPr>
      <p:sp>
        <p:nvSpPr>
          <p:cNvPr id="3" name="Rectangle 2"/>
          <p:cNvSpPr/>
          <p:nvPr/>
        </p:nvSpPr>
        <p:spPr>
          <a:xfrm>
            <a:off x="8244408" y="0"/>
            <a:ext cx="144016" cy="5143500"/>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8388424" y="0"/>
            <a:ext cx="755576" cy="51435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4" descr="F:\VisuLogo.png"/>
          <p:cNvPicPr>
            <a:picLocks noChangeAspect="1" noChangeArrowheads="1"/>
          </p:cNvPicPr>
          <p:nvPr/>
        </p:nvPicPr>
        <p:blipFill rotWithShape="1">
          <a:blip r:embed="rId2">
            <a:extLst>
              <a:ext uri="{28A0092B-C50C-407E-A947-70E740481C1C}">
                <a14:useLocalDpi xmlns:a14="http://schemas.microsoft.com/office/drawing/2010/main" val="0"/>
              </a:ext>
            </a:extLst>
          </a:blip>
          <a:srcRect r="38377"/>
          <a:stretch/>
        </p:blipFill>
        <p:spPr bwMode="auto">
          <a:xfrm>
            <a:off x="8028384" y="0"/>
            <a:ext cx="1115616"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texte 6"/>
          <p:cNvSpPr>
            <a:spLocks noGrp="1"/>
          </p:cNvSpPr>
          <p:nvPr>
            <p:ph type="body" sz="quarter" idx="10" hasCustomPrompt="1"/>
          </p:nvPr>
        </p:nvSpPr>
        <p:spPr>
          <a:xfrm>
            <a:off x="457533" y="195486"/>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dirty="0"/>
              <a:t>Modifiez le titre : 25 points</a:t>
            </a:r>
          </a:p>
        </p:txBody>
      </p:sp>
      <p:cxnSp>
        <p:nvCxnSpPr>
          <p:cNvPr id="7" name="Connecteur droit 6"/>
          <p:cNvCxnSpPr/>
          <p:nvPr/>
        </p:nvCxnSpPr>
        <p:spPr>
          <a:xfrm>
            <a:off x="457200" y="627535"/>
            <a:ext cx="946448"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texte 8"/>
          <p:cNvSpPr>
            <a:spLocks noGrp="1"/>
          </p:cNvSpPr>
          <p:nvPr>
            <p:ph type="body" sz="quarter" idx="11" hasCustomPrompt="1"/>
          </p:nvPr>
        </p:nvSpPr>
        <p:spPr>
          <a:xfrm>
            <a:off x="457200" y="771553"/>
            <a:ext cx="4114800" cy="3886772"/>
          </a:xfrm>
          <a:prstGeom prst="rect">
            <a:avLst/>
          </a:prstGeom>
        </p:spPr>
        <p:txBody>
          <a:bodyPr/>
          <a:lstStyle>
            <a:lvl1pPr marL="0" indent="0">
              <a:buNone/>
              <a:defRPr sz="1800" b="0" baseline="0">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dirty="0"/>
              <a:t>Modifiez le texte : 18 points</a:t>
            </a:r>
          </a:p>
        </p:txBody>
      </p:sp>
      <p:sp>
        <p:nvSpPr>
          <p:cNvPr id="10" name="Espace réservé pour une image  9"/>
          <p:cNvSpPr>
            <a:spLocks noGrp="1"/>
          </p:cNvSpPr>
          <p:nvPr>
            <p:ph type="pic" sz="quarter" idx="12"/>
          </p:nvPr>
        </p:nvSpPr>
        <p:spPr>
          <a:xfrm>
            <a:off x="4715272" y="771550"/>
            <a:ext cx="3313112" cy="3888432"/>
          </a:xfrm>
          <a:prstGeom prst="rect">
            <a:avLst/>
          </a:prstGeom>
        </p:spPr>
        <p:txBody>
          <a:bodyPr/>
          <a:lstStyle>
            <a:lvl1pPr marL="0" indent="0">
              <a:buNone/>
              <a:defRPr sz="1800">
                <a:latin typeface="Arial" panose="020B0604020202020204" pitchFamily="34" charset="0"/>
                <a:cs typeface="Arial" panose="020B0604020202020204" pitchFamily="34" charset="0"/>
              </a:defRPr>
            </a:lvl1pPr>
          </a:lstStyle>
          <a:p>
            <a:r>
              <a:rPr lang="fr-FR"/>
              <a:t>Cliquez sur l'icône pour ajouter une image</a:t>
            </a:r>
            <a:endParaRPr lang="fr-FR" dirty="0"/>
          </a:p>
        </p:txBody>
      </p:sp>
      <p:sp>
        <p:nvSpPr>
          <p:cNvPr id="12" name="ZoneTexte 11"/>
          <p:cNvSpPr txBox="1"/>
          <p:nvPr userDrawn="1"/>
        </p:nvSpPr>
        <p:spPr>
          <a:xfrm>
            <a:off x="0" y="4822725"/>
            <a:ext cx="457200" cy="246221"/>
          </a:xfrm>
          <a:prstGeom prst="rect">
            <a:avLst/>
          </a:prstGeom>
          <a:noFill/>
        </p:spPr>
        <p:txBody>
          <a:bodyPr wrap="square" rtlCol="0">
            <a:spAutoFit/>
          </a:bodyPr>
          <a:lstStyle/>
          <a:p>
            <a:pPr algn="ctr"/>
            <a:fld id="{BCB5AC1F-38D2-4B15-81C2-4781DC95C05D}" type="slidenum">
              <a:rPr lang="fr-FR" sz="1000" smtClean="0">
                <a:latin typeface="Arial" panose="020B0604020202020204" pitchFamily="34" charset="0"/>
                <a:cs typeface="Arial" panose="020B0604020202020204" pitchFamily="34" charset="0"/>
              </a:rPr>
              <a:pPr algn="ctr"/>
              <a:t>‹N°›</a:t>
            </a:fld>
            <a:endParaRPr lang="fr-F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892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cxnSp>
        <p:nvCxnSpPr>
          <p:cNvPr id="6" name="直線コネクタ 11"/>
          <p:cNvCxnSpPr/>
          <p:nvPr userDrawn="1"/>
        </p:nvCxnSpPr>
        <p:spPr>
          <a:xfrm>
            <a:off x="1331640" y="2565195"/>
            <a:ext cx="6587453" cy="20513"/>
          </a:xfrm>
          <a:prstGeom prst="line">
            <a:avLst/>
          </a:prstGeom>
          <a:ln w="127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線コネクタ 25"/>
          <p:cNvCxnSpPr/>
          <p:nvPr userDrawn="1"/>
        </p:nvCxnSpPr>
        <p:spPr>
          <a:xfrm flipV="1">
            <a:off x="1331640" y="1629091"/>
            <a:ext cx="0" cy="936104"/>
          </a:xfrm>
          <a:prstGeom prst="line">
            <a:avLst/>
          </a:prstGeom>
          <a:ln w="12700">
            <a:solidFill>
              <a:schemeClr val="bg2"/>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27"/>
          <p:cNvCxnSpPr/>
          <p:nvPr userDrawn="1"/>
        </p:nvCxnSpPr>
        <p:spPr>
          <a:xfrm>
            <a:off x="1835696" y="2565195"/>
            <a:ext cx="0" cy="1224136"/>
          </a:xfrm>
          <a:prstGeom prst="line">
            <a:avLst/>
          </a:prstGeom>
          <a:ln w="12700">
            <a:solidFill>
              <a:schemeClr val="bg2"/>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5" name="直線コネクタ 31"/>
          <p:cNvCxnSpPr/>
          <p:nvPr userDrawn="1"/>
        </p:nvCxnSpPr>
        <p:spPr>
          <a:xfrm>
            <a:off x="2771800" y="2565195"/>
            <a:ext cx="0" cy="1152128"/>
          </a:xfrm>
          <a:prstGeom prst="line">
            <a:avLst/>
          </a:prstGeom>
          <a:ln w="12700">
            <a:solidFill>
              <a:schemeClr val="bg2"/>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6" name="直線コネクタ 36"/>
          <p:cNvCxnSpPr/>
          <p:nvPr userDrawn="1"/>
        </p:nvCxnSpPr>
        <p:spPr>
          <a:xfrm>
            <a:off x="4499992" y="2565195"/>
            <a:ext cx="0" cy="1584176"/>
          </a:xfrm>
          <a:prstGeom prst="line">
            <a:avLst/>
          </a:prstGeom>
          <a:ln w="12700">
            <a:solidFill>
              <a:schemeClr val="bg2"/>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7" name="直線コネクタ 38"/>
          <p:cNvCxnSpPr/>
          <p:nvPr userDrawn="1"/>
        </p:nvCxnSpPr>
        <p:spPr>
          <a:xfrm flipV="1">
            <a:off x="6300192" y="1485075"/>
            <a:ext cx="25520" cy="1086926"/>
          </a:xfrm>
          <a:prstGeom prst="line">
            <a:avLst/>
          </a:prstGeom>
          <a:ln w="12700">
            <a:solidFill>
              <a:schemeClr val="bg2"/>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8" name="直線コネクタ 40"/>
          <p:cNvCxnSpPr/>
          <p:nvPr userDrawn="1"/>
        </p:nvCxnSpPr>
        <p:spPr>
          <a:xfrm>
            <a:off x="7308304" y="2565195"/>
            <a:ext cx="0" cy="1440160"/>
          </a:xfrm>
          <a:prstGeom prst="line">
            <a:avLst/>
          </a:prstGeom>
          <a:ln w="12700">
            <a:solidFill>
              <a:schemeClr val="bg2"/>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9" name="直線コネクタ 43"/>
          <p:cNvCxnSpPr/>
          <p:nvPr userDrawn="1"/>
        </p:nvCxnSpPr>
        <p:spPr>
          <a:xfrm>
            <a:off x="7912797" y="2590095"/>
            <a:ext cx="0" cy="767188"/>
          </a:xfrm>
          <a:prstGeom prst="line">
            <a:avLst/>
          </a:prstGeom>
          <a:ln w="12700">
            <a:solidFill>
              <a:schemeClr val="bg2"/>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sp>
        <p:nvSpPr>
          <p:cNvPr id="31" name="Espace réservé du texte 6"/>
          <p:cNvSpPr>
            <a:spLocks noGrp="1"/>
          </p:cNvSpPr>
          <p:nvPr>
            <p:ph type="body" sz="quarter" idx="10" hasCustomPrompt="1"/>
          </p:nvPr>
        </p:nvSpPr>
        <p:spPr>
          <a:xfrm>
            <a:off x="457533" y="195486"/>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dirty="0"/>
              <a:t>Modifiez le titre : 25 points</a:t>
            </a:r>
          </a:p>
        </p:txBody>
      </p:sp>
      <p:sp>
        <p:nvSpPr>
          <p:cNvPr id="4" name="Espace réservé du texte 3"/>
          <p:cNvSpPr>
            <a:spLocks noGrp="1"/>
          </p:cNvSpPr>
          <p:nvPr>
            <p:ph type="body" sz="quarter" idx="11" hasCustomPrompt="1"/>
          </p:nvPr>
        </p:nvSpPr>
        <p:spPr>
          <a:xfrm>
            <a:off x="385192" y="1225221"/>
            <a:ext cx="1954560" cy="331788"/>
          </a:xfrm>
          <a:prstGeom prst="rect">
            <a:avLst/>
          </a:prstGeom>
        </p:spPr>
        <p:txBody>
          <a:bodyPr/>
          <a:lstStyle>
            <a:lvl1pPr marL="0" indent="0">
              <a:buNone/>
              <a:defRPr sz="1800"/>
            </a:lvl1pPr>
          </a:lstStyle>
          <a:p>
            <a:pPr lvl="0"/>
            <a:r>
              <a:rPr lang="fr-FR" dirty="0"/>
              <a:t>Texte : 18 points</a:t>
            </a:r>
          </a:p>
        </p:txBody>
      </p:sp>
      <p:sp>
        <p:nvSpPr>
          <p:cNvPr id="21" name="Espace réservé du texte 3"/>
          <p:cNvSpPr>
            <a:spLocks noGrp="1"/>
          </p:cNvSpPr>
          <p:nvPr>
            <p:ph type="body" sz="quarter" idx="12" hasCustomPrompt="1"/>
          </p:nvPr>
        </p:nvSpPr>
        <p:spPr>
          <a:xfrm>
            <a:off x="858416" y="4033607"/>
            <a:ext cx="1954560" cy="331788"/>
          </a:xfrm>
          <a:prstGeom prst="rect">
            <a:avLst/>
          </a:prstGeom>
        </p:spPr>
        <p:txBody>
          <a:bodyPr/>
          <a:lstStyle>
            <a:lvl1pPr marL="0" indent="0">
              <a:buNone/>
              <a:defRPr sz="1800"/>
            </a:lvl1pPr>
          </a:lstStyle>
          <a:p>
            <a:pPr lvl="0"/>
            <a:r>
              <a:rPr lang="fr-FR" dirty="0"/>
              <a:t>Texte : 18 points</a:t>
            </a:r>
          </a:p>
        </p:txBody>
      </p:sp>
      <p:sp>
        <p:nvSpPr>
          <p:cNvPr id="22" name="Espace réservé du texte 3"/>
          <p:cNvSpPr>
            <a:spLocks noGrp="1"/>
          </p:cNvSpPr>
          <p:nvPr>
            <p:ph type="body" sz="quarter" idx="13" hasCustomPrompt="1"/>
          </p:nvPr>
        </p:nvSpPr>
        <p:spPr>
          <a:xfrm>
            <a:off x="1825352" y="3623437"/>
            <a:ext cx="1954560" cy="331788"/>
          </a:xfrm>
          <a:prstGeom prst="rect">
            <a:avLst/>
          </a:prstGeom>
        </p:spPr>
        <p:txBody>
          <a:bodyPr/>
          <a:lstStyle>
            <a:lvl1pPr marL="0" indent="0">
              <a:buNone/>
              <a:defRPr sz="1800"/>
            </a:lvl1pPr>
          </a:lstStyle>
          <a:p>
            <a:pPr lvl="0"/>
            <a:r>
              <a:rPr lang="fr-FR" dirty="0"/>
              <a:t>Texte : 18 points</a:t>
            </a:r>
          </a:p>
        </p:txBody>
      </p:sp>
      <p:sp>
        <p:nvSpPr>
          <p:cNvPr id="23" name="Espace réservé du texte 3"/>
          <p:cNvSpPr>
            <a:spLocks noGrp="1"/>
          </p:cNvSpPr>
          <p:nvPr>
            <p:ph type="body" sz="quarter" idx="14" hasCustomPrompt="1"/>
          </p:nvPr>
        </p:nvSpPr>
        <p:spPr>
          <a:xfrm>
            <a:off x="3533562" y="4176223"/>
            <a:ext cx="1954560" cy="331788"/>
          </a:xfrm>
          <a:prstGeom prst="rect">
            <a:avLst/>
          </a:prstGeom>
        </p:spPr>
        <p:txBody>
          <a:bodyPr/>
          <a:lstStyle>
            <a:lvl1pPr marL="0" indent="0">
              <a:buNone/>
              <a:defRPr sz="1800"/>
            </a:lvl1pPr>
          </a:lstStyle>
          <a:p>
            <a:pPr lvl="0"/>
            <a:r>
              <a:rPr lang="fr-FR" dirty="0"/>
              <a:t>Texte : 18 points</a:t>
            </a:r>
          </a:p>
        </p:txBody>
      </p:sp>
      <p:sp>
        <p:nvSpPr>
          <p:cNvPr id="24" name="Espace réservé du texte 3"/>
          <p:cNvSpPr>
            <a:spLocks noGrp="1"/>
          </p:cNvSpPr>
          <p:nvPr>
            <p:ph type="body" sz="quarter" idx="15" hasCustomPrompt="1"/>
          </p:nvPr>
        </p:nvSpPr>
        <p:spPr>
          <a:xfrm>
            <a:off x="5354660" y="1059582"/>
            <a:ext cx="1954560" cy="331788"/>
          </a:xfrm>
          <a:prstGeom prst="rect">
            <a:avLst/>
          </a:prstGeom>
        </p:spPr>
        <p:txBody>
          <a:bodyPr/>
          <a:lstStyle>
            <a:lvl1pPr marL="0" indent="0">
              <a:buNone/>
              <a:defRPr sz="1800"/>
            </a:lvl1pPr>
          </a:lstStyle>
          <a:p>
            <a:pPr lvl="0"/>
            <a:r>
              <a:rPr lang="fr-FR" dirty="0"/>
              <a:t>Texte : 18 points</a:t>
            </a:r>
          </a:p>
        </p:txBody>
      </p:sp>
      <p:sp>
        <p:nvSpPr>
          <p:cNvPr id="25" name="Espace réservé du texte 3"/>
          <p:cNvSpPr>
            <a:spLocks noGrp="1"/>
          </p:cNvSpPr>
          <p:nvPr>
            <p:ph type="body" sz="quarter" idx="16" hasCustomPrompt="1"/>
          </p:nvPr>
        </p:nvSpPr>
        <p:spPr>
          <a:xfrm>
            <a:off x="6300192" y="4005355"/>
            <a:ext cx="1954560" cy="331788"/>
          </a:xfrm>
          <a:prstGeom prst="rect">
            <a:avLst/>
          </a:prstGeom>
        </p:spPr>
        <p:txBody>
          <a:bodyPr/>
          <a:lstStyle>
            <a:lvl1pPr marL="0" indent="0">
              <a:buNone/>
              <a:defRPr sz="1800"/>
            </a:lvl1pPr>
          </a:lstStyle>
          <a:p>
            <a:pPr lvl="0"/>
            <a:r>
              <a:rPr lang="fr-FR" dirty="0"/>
              <a:t>Texte : 18 points</a:t>
            </a:r>
          </a:p>
        </p:txBody>
      </p:sp>
      <p:sp>
        <p:nvSpPr>
          <p:cNvPr id="26" name="Espace réservé du texte 3"/>
          <p:cNvSpPr>
            <a:spLocks noGrp="1"/>
          </p:cNvSpPr>
          <p:nvPr>
            <p:ph type="body" sz="quarter" idx="17" hasCustomPrompt="1"/>
          </p:nvPr>
        </p:nvSpPr>
        <p:spPr>
          <a:xfrm>
            <a:off x="6937920" y="3313292"/>
            <a:ext cx="1954560" cy="331788"/>
          </a:xfrm>
          <a:prstGeom prst="rect">
            <a:avLst/>
          </a:prstGeom>
        </p:spPr>
        <p:txBody>
          <a:bodyPr/>
          <a:lstStyle>
            <a:lvl1pPr marL="0" indent="0">
              <a:buNone/>
              <a:defRPr sz="1800"/>
            </a:lvl1pPr>
          </a:lstStyle>
          <a:p>
            <a:pPr lvl="0"/>
            <a:r>
              <a:rPr lang="fr-FR" dirty="0"/>
              <a:t>Texte : 18 points</a:t>
            </a:r>
          </a:p>
        </p:txBody>
      </p:sp>
      <p:sp>
        <p:nvSpPr>
          <p:cNvPr id="27" name="円/楕円 23"/>
          <p:cNvSpPr/>
          <p:nvPr userDrawn="1"/>
        </p:nvSpPr>
        <p:spPr>
          <a:xfrm>
            <a:off x="1043608" y="2277163"/>
            <a:ext cx="579664" cy="579664"/>
          </a:xfrm>
          <a:prstGeom prst="ellipse">
            <a:avLst/>
          </a:prstGeom>
          <a:gradFill flip="none" rotWithShape="1">
            <a:gsLst>
              <a:gs pos="100000">
                <a:schemeClr val="accent1">
                  <a:alpha val="56000"/>
                </a:schemeClr>
              </a:gs>
              <a:gs pos="50000">
                <a:schemeClr val="accent1">
                  <a:alpha val="19000"/>
                </a:schemeClr>
              </a:gs>
              <a:gs pos="0">
                <a:schemeClr val="accent1">
                  <a:alpha val="8000"/>
                </a:schemeClr>
              </a:gs>
            </a:gsLst>
            <a:path path="circle">
              <a:fillToRect l="50000" t="50000" r="50000" b="50000"/>
            </a:path>
            <a:tileRect/>
          </a:gra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Arial"/>
              <a:cs typeface="Arial"/>
            </a:endParaRPr>
          </a:p>
        </p:txBody>
      </p:sp>
      <p:sp>
        <p:nvSpPr>
          <p:cNvPr id="28" name="円/楕円 14"/>
          <p:cNvSpPr/>
          <p:nvPr userDrawn="1"/>
        </p:nvSpPr>
        <p:spPr>
          <a:xfrm>
            <a:off x="6850169" y="2115005"/>
            <a:ext cx="918102" cy="918102"/>
          </a:xfrm>
          <a:prstGeom prst="ellipse">
            <a:avLst/>
          </a:prstGeom>
          <a:gradFill flip="none" rotWithShape="1">
            <a:gsLst>
              <a:gs pos="100000">
                <a:schemeClr val="accent1">
                  <a:alpha val="56000"/>
                </a:schemeClr>
              </a:gs>
              <a:gs pos="50000">
                <a:schemeClr val="accent1">
                  <a:alpha val="19000"/>
                </a:schemeClr>
              </a:gs>
              <a:gs pos="0">
                <a:schemeClr val="accent1">
                  <a:alpha val="8000"/>
                </a:schemeClr>
              </a:gs>
            </a:gsLst>
            <a:path path="circle">
              <a:fillToRect l="50000" t="50000" r="50000" b="50000"/>
            </a:path>
            <a:tileRect/>
          </a:gra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Arial"/>
              <a:cs typeface="Arial"/>
            </a:endParaRPr>
          </a:p>
        </p:txBody>
      </p:sp>
      <p:sp>
        <p:nvSpPr>
          <p:cNvPr id="29" name="円/楕円 15"/>
          <p:cNvSpPr/>
          <p:nvPr userDrawn="1"/>
        </p:nvSpPr>
        <p:spPr>
          <a:xfrm>
            <a:off x="5396405" y="1664815"/>
            <a:ext cx="1814371" cy="1814371"/>
          </a:xfrm>
          <a:prstGeom prst="ellipse">
            <a:avLst/>
          </a:prstGeom>
          <a:gradFill flip="none" rotWithShape="1">
            <a:gsLst>
              <a:gs pos="100000">
                <a:schemeClr val="accent1">
                  <a:alpha val="56000"/>
                </a:schemeClr>
              </a:gs>
              <a:gs pos="50000">
                <a:schemeClr val="accent1">
                  <a:alpha val="19000"/>
                </a:schemeClr>
              </a:gs>
              <a:gs pos="0">
                <a:schemeClr val="accent1">
                  <a:alpha val="8000"/>
                </a:schemeClr>
              </a:gs>
            </a:gsLst>
            <a:path path="circle">
              <a:fillToRect l="50000" t="50000" r="50000" b="50000"/>
            </a:path>
            <a:tileRect/>
          </a:gra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Arial"/>
              <a:cs typeface="Arial"/>
            </a:endParaRPr>
          </a:p>
        </p:txBody>
      </p:sp>
      <p:sp>
        <p:nvSpPr>
          <p:cNvPr id="30" name="円/楕円 17"/>
          <p:cNvSpPr/>
          <p:nvPr userDrawn="1"/>
        </p:nvSpPr>
        <p:spPr>
          <a:xfrm>
            <a:off x="3188692" y="1225476"/>
            <a:ext cx="2644301" cy="2644301"/>
          </a:xfrm>
          <a:prstGeom prst="ellipse">
            <a:avLst/>
          </a:prstGeom>
          <a:gradFill flip="none" rotWithShape="1">
            <a:gsLst>
              <a:gs pos="100000">
                <a:schemeClr val="accent1">
                  <a:alpha val="56000"/>
                </a:schemeClr>
              </a:gs>
              <a:gs pos="50000">
                <a:schemeClr val="accent1">
                  <a:alpha val="19000"/>
                </a:schemeClr>
              </a:gs>
              <a:gs pos="0">
                <a:schemeClr val="accent1">
                  <a:alpha val="8000"/>
                </a:schemeClr>
              </a:gs>
            </a:gsLst>
            <a:path path="circle">
              <a:fillToRect l="50000" t="50000" r="50000" b="50000"/>
            </a:path>
            <a:tileRect/>
          </a:gra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cs typeface="Arial"/>
            </a:endParaRPr>
          </a:p>
        </p:txBody>
      </p:sp>
      <p:sp>
        <p:nvSpPr>
          <p:cNvPr id="33" name="円/楕円 18"/>
          <p:cNvSpPr/>
          <p:nvPr userDrawn="1"/>
        </p:nvSpPr>
        <p:spPr>
          <a:xfrm>
            <a:off x="1939454" y="1705635"/>
            <a:ext cx="1717630" cy="1717630"/>
          </a:xfrm>
          <a:prstGeom prst="ellipse">
            <a:avLst/>
          </a:prstGeom>
          <a:gradFill flip="none" rotWithShape="1">
            <a:gsLst>
              <a:gs pos="100000">
                <a:schemeClr val="accent1">
                  <a:alpha val="56000"/>
                </a:schemeClr>
              </a:gs>
              <a:gs pos="50000">
                <a:schemeClr val="accent1">
                  <a:alpha val="19000"/>
                </a:schemeClr>
              </a:gs>
              <a:gs pos="0">
                <a:schemeClr val="accent1">
                  <a:alpha val="8000"/>
                </a:schemeClr>
              </a:gs>
            </a:gsLst>
            <a:path path="circle">
              <a:fillToRect l="50000" t="50000" r="50000" b="50000"/>
            </a:path>
            <a:tileRect/>
          </a:gra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Arial"/>
              <a:cs typeface="Arial"/>
            </a:endParaRPr>
          </a:p>
        </p:txBody>
      </p:sp>
      <p:sp>
        <p:nvSpPr>
          <p:cNvPr id="34" name="円/楕円 19"/>
          <p:cNvSpPr/>
          <p:nvPr userDrawn="1"/>
        </p:nvSpPr>
        <p:spPr>
          <a:xfrm>
            <a:off x="7587268" y="2268094"/>
            <a:ext cx="620287" cy="620287"/>
          </a:xfrm>
          <a:prstGeom prst="ellipse">
            <a:avLst/>
          </a:prstGeom>
          <a:gradFill flip="none" rotWithShape="1">
            <a:gsLst>
              <a:gs pos="100000">
                <a:schemeClr val="accent1">
                  <a:alpha val="56000"/>
                </a:schemeClr>
              </a:gs>
              <a:gs pos="50000">
                <a:schemeClr val="accent1">
                  <a:alpha val="19000"/>
                </a:schemeClr>
              </a:gs>
              <a:gs pos="0">
                <a:schemeClr val="accent1">
                  <a:alpha val="8000"/>
                </a:schemeClr>
              </a:gs>
            </a:gsLst>
            <a:path path="circle">
              <a:fillToRect l="50000" t="50000" r="50000" b="50000"/>
            </a:path>
            <a:tileRect/>
          </a:gra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Arial"/>
              <a:cs typeface="Arial"/>
            </a:endParaRPr>
          </a:p>
        </p:txBody>
      </p:sp>
      <p:sp>
        <p:nvSpPr>
          <p:cNvPr id="35" name="円/楕円 22"/>
          <p:cNvSpPr/>
          <p:nvPr userDrawn="1"/>
        </p:nvSpPr>
        <p:spPr>
          <a:xfrm>
            <a:off x="1340152" y="2074746"/>
            <a:ext cx="987095" cy="987095"/>
          </a:xfrm>
          <a:prstGeom prst="ellipse">
            <a:avLst/>
          </a:prstGeom>
          <a:gradFill flip="none" rotWithShape="1">
            <a:gsLst>
              <a:gs pos="100000">
                <a:schemeClr val="accent1">
                  <a:alpha val="56000"/>
                </a:schemeClr>
              </a:gs>
              <a:gs pos="50000">
                <a:schemeClr val="accent1">
                  <a:alpha val="19000"/>
                </a:schemeClr>
              </a:gs>
              <a:gs pos="0">
                <a:schemeClr val="accent1">
                  <a:alpha val="8000"/>
                </a:schemeClr>
              </a:gs>
            </a:gsLst>
            <a:path path="circle">
              <a:fillToRect l="50000" t="50000" r="50000" b="50000"/>
            </a:path>
            <a:tileRect/>
          </a:gra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Arial"/>
              <a:cs typeface="Arial"/>
            </a:endParaRPr>
          </a:p>
        </p:txBody>
      </p:sp>
      <p:cxnSp>
        <p:nvCxnSpPr>
          <p:cNvPr id="36" name="Connecteur droit 35"/>
          <p:cNvCxnSpPr/>
          <p:nvPr userDrawn="1"/>
        </p:nvCxnSpPr>
        <p:spPr>
          <a:xfrm>
            <a:off x="457200" y="627535"/>
            <a:ext cx="946448"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089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u texte 6"/>
          <p:cNvSpPr>
            <a:spLocks noGrp="1"/>
          </p:cNvSpPr>
          <p:nvPr>
            <p:ph type="body" sz="quarter" idx="10" hasCustomPrompt="1"/>
          </p:nvPr>
        </p:nvSpPr>
        <p:spPr>
          <a:xfrm>
            <a:off x="457533" y="195486"/>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dirty="0"/>
              <a:t>Modifiez le titre : 25 points</a:t>
            </a:r>
          </a:p>
        </p:txBody>
      </p:sp>
      <p:cxnSp>
        <p:nvCxnSpPr>
          <p:cNvPr id="4" name="Connecteur droit 3"/>
          <p:cNvCxnSpPr/>
          <p:nvPr userDrawn="1"/>
        </p:nvCxnSpPr>
        <p:spPr>
          <a:xfrm>
            <a:off x="457200" y="627535"/>
            <a:ext cx="946448"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正方形/長方形 22"/>
          <p:cNvSpPr/>
          <p:nvPr userDrawn="1"/>
        </p:nvSpPr>
        <p:spPr>
          <a:xfrm>
            <a:off x="-8627" y="1275606"/>
            <a:ext cx="9180512" cy="2736304"/>
          </a:xfrm>
          <a:prstGeom prst="rect">
            <a:avLst/>
          </a:prstGeom>
          <a:solidFill>
            <a:schemeClr val="bg2">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sz="1100" kern="1200">
              <a:solidFill>
                <a:schemeClr val="tx1"/>
              </a:solidFill>
              <a:latin typeface="Arial"/>
              <a:cs typeface="Arial"/>
            </a:endParaRPr>
          </a:p>
        </p:txBody>
      </p:sp>
      <p:pic>
        <p:nvPicPr>
          <p:cNvPr id="9" name="図プレースホルダー 7"/>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a:xfrm>
            <a:off x="903245" y="1339665"/>
            <a:ext cx="644419" cy="704444"/>
          </a:xfrm>
          <a:prstGeom prst="rect">
            <a:avLst/>
          </a:prstGeom>
        </p:spPr>
      </p:pic>
      <p:pic>
        <p:nvPicPr>
          <p:cNvPr id="10" name="図プレースホルダー 8"/>
          <p:cNvPicPr>
            <a:picLocks noChangeAspect="1"/>
          </p:cNvPicPr>
          <p:nvPr userDrawn="1"/>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59" r="59"/>
          <a:stretch>
            <a:fillRect/>
          </a:stretch>
        </p:blipFill>
        <p:spPr>
          <a:xfrm>
            <a:off x="3079405" y="1324029"/>
            <a:ext cx="572415" cy="704449"/>
          </a:xfrm>
          <a:prstGeom prst="rect">
            <a:avLst/>
          </a:prstGeom>
        </p:spPr>
      </p:pic>
      <p:pic>
        <p:nvPicPr>
          <p:cNvPr id="11" name="図プレースホルダー 9"/>
          <p:cNvPicPr>
            <a:picLocks noChangeAspect="1"/>
          </p:cNvPicPr>
          <p:nvPr userDrawn="1"/>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59" r="59"/>
          <a:stretch>
            <a:fillRect/>
          </a:stretch>
        </p:blipFill>
        <p:spPr>
          <a:xfrm>
            <a:off x="5220072" y="1324029"/>
            <a:ext cx="576064" cy="720080"/>
          </a:xfrm>
          <a:prstGeom prst="rect">
            <a:avLst/>
          </a:prstGeom>
        </p:spPr>
      </p:pic>
      <p:pic>
        <p:nvPicPr>
          <p:cNvPr id="12" name="図プレースホルダー 11"/>
          <p:cNvPicPr>
            <a:picLocks noChangeAspect="1"/>
          </p:cNvPicPr>
          <p:nvPr userDrawn="1"/>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a:xfrm>
            <a:off x="7455969" y="1339660"/>
            <a:ext cx="572415" cy="704449"/>
          </a:xfrm>
          <a:prstGeom prst="rect">
            <a:avLst/>
          </a:prstGeom>
        </p:spPr>
      </p:pic>
      <p:sp>
        <p:nvSpPr>
          <p:cNvPr id="32" name="Espace réservé du texte 4"/>
          <p:cNvSpPr>
            <a:spLocks noGrp="1"/>
          </p:cNvSpPr>
          <p:nvPr>
            <p:ph type="body" sz="quarter" idx="44" hasCustomPrompt="1"/>
          </p:nvPr>
        </p:nvSpPr>
        <p:spPr>
          <a:xfrm>
            <a:off x="529208" y="2764512"/>
            <a:ext cx="1306488" cy="1079500"/>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stStyle>
          <a:p>
            <a:pPr lvl="0"/>
            <a:r>
              <a:rPr lang="fr-FR" dirty="0"/>
              <a:t>Texte : 18 points</a:t>
            </a:r>
          </a:p>
        </p:txBody>
      </p:sp>
      <p:sp>
        <p:nvSpPr>
          <p:cNvPr id="34" name="Espace réservé du texte 4"/>
          <p:cNvSpPr>
            <a:spLocks noGrp="1"/>
          </p:cNvSpPr>
          <p:nvPr>
            <p:ph type="body" sz="quarter" idx="46" hasCustomPrompt="1"/>
          </p:nvPr>
        </p:nvSpPr>
        <p:spPr>
          <a:xfrm>
            <a:off x="2617440" y="2788394"/>
            <a:ext cx="1306488" cy="1079500"/>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stStyle>
          <a:p>
            <a:pPr lvl="0"/>
            <a:r>
              <a:rPr lang="fr-FR" dirty="0"/>
              <a:t>Texte : 18 points</a:t>
            </a:r>
          </a:p>
        </p:txBody>
      </p:sp>
      <p:sp>
        <p:nvSpPr>
          <p:cNvPr id="36" name="Espace réservé du texte 4"/>
          <p:cNvSpPr>
            <a:spLocks noGrp="1"/>
          </p:cNvSpPr>
          <p:nvPr>
            <p:ph type="body" sz="quarter" idx="48" hasCustomPrompt="1"/>
          </p:nvPr>
        </p:nvSpPr>
        <p:spPr>
          <a:xfrm>
            <a:off x="4852444" y="2788394"/>
            <a:ext cx="1306488" cy="1079500"/>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stStyle>
          <a:p>
            <a:pPr lvl="0"/>
            <a:r>
              <a:rPr lang="fr-FR" dirty="0"/>
              <a:t>Texte : 18 points</a:t>
            </a:r>
          </a:p>
        </p:txBody>
      </p:sp>
      <p:sp>
        <p:nvSpPr>
          <p:cNvPr id="38" name="Espace réservé du texte 4"/>
          <p:cNvSpPr>
            <a:spLocks noGrp="1"/>
          </p:cNvSpPr>
          <p:nvPr>
            <p:ph type="body" sz="quarter" idx="50" hasCustomPrompt="1"/>
          </p:nvPr>
        </p:nvSpPr>
        <p:spPr>
          <a:xfrm>
            <a:off x="7086516" y="2781519"/>
            <a:ext cx="1306488" cy="1079500"/>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stStyle>
          <a:p>
            <a:pPr lvl="0"/>
            <a:r>
              <a:rPr lang="fr-FR" dirty="0"/>
              <a:t>Texte : 18 points</a:t>
            </a:r>
          </a:p>
        </p:txBody>
      </p:sp>
      <p:sp>
        <p:nvSpPr>
          <p:cNvPr id="18" name="Espace réservé du texte 7"/>
          <p:cNvSpPr>
            <a:spLocks noGrp="1"/>
          </p:cNvSpPr>
          <p:nvPr>
            <p:ph type="body" sz="quarter" idx="51" hasCustomPrompt="1"/>
          </p:nvPr>
        </p:nvSpPr>
        <p:spPr>
          <a:xfrm>
            <a:off x="2627784" y="2045265"/>
            <a:ext cx="1296144" cy="625928"/>
          </a:xfrm>
          <a:prstGeom prst="rect">
            <a:avLst/>
          </a:prstGeom>
        </p:spPr>
        <p:txBody>
          <a:bodyPr/>
          <a:lstStyle>
            <a:lvl1pPr marL="0" indent="0" algn="ctr">
              <a:buNone/>
              <a:defRPr sz="1800">
                <a:solidFill>
                  <a:schemeClr val="bg2"/>
                </a:solidFill>
              </a:defRPr>
            </a:lvl1pPr>
          </a:lstStyle>
          <a:p>
            <a:pPr lvl="0"/>
            <a:r>
              <a:rPr lang="fr-FR" dirty="0"/>
              <a:t>TITRE : 18 PTS</a:t>
            </a:r>
          </a:p>
        </p:txBody>
      </p:sp>
      <p:sp>
        <p:nvSpPr>
          <p:cNvPr id="19" name="Espace réservé du texte 7"/>
          <p:cNvSpPr>
            <a:spLocks noGrp="1"/>
          </p:cNvSpPr>
          <p:nvPr>
            <p:ph type="body" sz="quarter" idx="52" hasCustomPrompt="1"/>
          </p:nvPr>
        </p:nvSpPr>
        <p:spPr>
          <a:xfrm>
            <a:off x="4860032" y="2044109"/>
            <a:ext cx="1296144" cy="625928"/>
          </a:xfrm>
          <a:prstGeom prst="rect">
            <a:avLst/>
          </a:prstGeom>
        </p:spPr>
        <p:txBody>
          <a:bodyPr/>
          <a:lstStyle>
            <a:lvl1pPr marL="0" indent="0" algn="ctr">
              <a:buNone/>
              <a:defRPr sz="1800">
                <a:solidFill>
                  <a:schemeClr val="bg2"/>
                </a:solidFill>
              </a:defRPr>
            </a:lvl1pPr>
          </a:lstStyle>
          <a:p>
            <a:pPr lvl="0"/>
            <a:r>
              <a:rPr lang="fr-FR" dirty="0"/>
              <a:t>TITRE : 18 PTS</a:t>
            </a:r>
          </a:p>
        </p:txBody>
      </p:sp>
      <p:sp>
        <p:nvSpPr>
          <p:cNvPr id="20" name="Espace réservé du texte 7"/>
          <p:cNvSpPr>
            <a:spLocks noGrp="1"/>
          </p:cNvSpPr>
          <p:nvPr>
            <p:ph type="body" sz="quarter" idx="53" hasCustomPrompt="1"/>
          </p:nvPr>
        </p:nvSpPr>
        <p:spPr>
          <a:xfrm>
            <a:off x="7094104" y="2044109"/>
            <a:ext cx="1296144" cy="625928"/>
          </a:xfrm>
          <a:prstGeom prst="rect">
            <a:avLst/>
          </a:prstGeom>
        </p:spPr>
        <p:txBody>
          <a:bodyPr/>
          <a:lstStyle>
            <a:lvl1pPr marL="0" indent="0" algn="ctr">
              <a:buNone/>
              <a:defRPr sz="1800">
                <a:solidFill>
                  <a:schemeClr val="bg2"/>
                </a:solidFill>
              </a:defRPr>
            </a:lvl1pPr>
          </a:lstStyle>
          <a:p>
            <a:pPr lvl="0"/>
            <a:r>
              <a:rPr lang="fr-FR" dirty="0"/>
              <a:t>TITRE : 18 PTS</a:t>
            </a:r>
          </a:p>
        </p:txBody>
      </p:sp>
      <p:sp>
        <p:nvSpPr>
          <p:cNvPr id="6" name="Espace réservé du texte 5"/>
          <p:cNvSpPr>
            <a:spLocks noGrp="1"/>
          </p:cNvSpPr>
          <p:nvPr>
            <p:ph type="body" sz="quarter" idx="54" hasCustomPrompt="1"/>
          </p:nvPr>
        </p:nvSpPr>
        <p:spPr>
          <a:xfrm>
            <a:off x="539552" y="2024497"/>
            <a:ext cx="1295400" cy="663575"/>
          </a:xfrm>
          <a:prstGeom prst="rect">
            <a:avLst/>
          </a:prstGeom>
        </p:spPr>
        <p:txBody>
          <a:bodyPr/>
          <a:lstStyle>
            <a:lvl1pPr marL="0" indent="0" algn="ctr">
              <a:buNone/>
              <a:defRPr sz="1800">
                <a:solidFill>
                  <a:schemeClr val="bg2"/>
                </a:solidFill>
              </a:defRPr>
            </a:lvl1pPr>
            <a:lvl5pPr marL="1828800" indent="0">
              <a:buNone/>
              <a:defRPr/>
            </a:lvl5pPr>
          </a:lstStyle>
          <a:p>
            <a:pPr lvl="0"/>
            <a:r>
              <a:rPr lang="fr-FR" dirty="0"/>
              <a:t>TITRE : 18 PTS</a:t>
            </a:r>
          </a:p>
        </p:txBody>
      </p:sp>
    </p:spTree>
    <p:extLst>
      <p:ext uri="{BB962C8B-B14F-4D97-AF65-F5344CB8AC3E}">
        <p14:creationId xmlns:p14="http://schemas.microsoft.com/office/powerpoint/2010/main" val="84624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du texte 6"/>
          <p:cNvSpPr>
            <a:spLocks noGrp="1"/>
          </p:cNvSpPr>
          <p:nvPr>
            <p:ph type="body" sz="quarter" idx="10" hasCustomPrompt="1"/>
          </p:nvPr>
        </p:nvSpPr>
        <p:spPr>
          <a:xfrm>
            <a:off x="457533" y="195486"/>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dirty="0"/>
              <a:t>Planning</a:t>
            </a:r>
          </a:p>
        </p:txBody>
      </p:sp>
      <p:cxnSp>
        <p:nvCxnSpPr>
          <p:cNvPr id="4" name="Connecteur droit 3"/>
          <p:cNvCxnSpPr/>
          <p:nvPr userDrawn="1"/>
        </p:nvCxnSpPr>
        <p:spPr>
          <a:xfrm>
            <a:off x="457200" y="627535"/>
            <a:ext cx="946448"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角丸四角形 13"/>
          <p:cNvSpPr/>
          <p:nvPr userDrawn="1"/>
        </p:nvSpPr>
        <p:spPr>
          <a:xfrm>
            <a:off x="4932040" y="3651870"/>
            <a:ext cx="3721676" cy="1093852"/>
          </a:xfrm>
          <a:prstGeom prst="roundRect">
            <a:avLst/>
          </a:prstGeom>
          <a:solidFill>
            <a:schemeClr val="bg2">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6" name="角丸四角形 13"/>
          <p:cNvSpPr/>
          <p:nvPr userDrawn="1"/>
        </p:nvSpPr>
        <p:spPr>
          <a:xfrm>
            <a:off x="4932040" y="2355726"/>
            <a:ext cx="3721676" cy="1093852"/>
          </a:xfrm>
          <a:prstGeom prst="roundRect">
            <a:avLst/>
          </a:prstGeom>
          <a:solidFill>
            <a:schemeClr val="bg2">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dirty="0">
              <a:latin typeface="Arial" panose="020B0604020202020204" pitchFamily="34" charset="0"/>
              <a:cs typeface="Arial" panose="020B0604020202020204" pitchFamily="34" charset="0"/>
            </a:endParaRPr>
          </a:p>
        </p:txBody>
      </p:sp>
      <p:sp>
        <p:nvSpPr>
          <p:cNvPr id="7" name="角丸四角形 13"/>
          <p:cNvSpPr/>
          <p:nvPr userDrawn="1"/>
        </p:nvSpPr>
        <p:spPr>
          <a:xfrm>
            <a:off x="4932040" y="1117858"/>
            <a:ext cx="3721676" cy="1093852"/>
          </a:xfrm>
          <a:prstGeom prst="roundRect">
            <a:avLst/>
          </a:prstGeom>
          <a:solidFill>
            <a:schemeClr val="bg2">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8" name="角丸四角形 13"/>
          <p:cNvSpPr/>
          <p:nvPr userDrawn="1"/>
        </p:nvSpPr>
        <p:spPr>
          <a:xfrm>
            <a:off x="850324" y="3651870"/>
            <a:ext cx="3721676" cy="1093852"/>
          </a:xfrm>
          <a:prstGeom prst="roundRect">
            <a:avLst/>
          </a:prstGeom>
          <a:solidFill>
            <a:schemeClr val="bg2">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9" name="角丸四角形 13"/>
          <p:cNvSpPr/>
          <p:nvPr userDrawn="1"/>
        </p:nvSpPr>
        <p:spPr>
          <a:xfrm>
            <a:off x="850324" y="2355726"/>
            <a:ext cx="3721676" cy="1093852"/>
          </a:xfrm>
          <a:prstGeom prst="roundRect">
            <a:avLst/>
          </a:prstGeom>
          <a:solidFill>
            <a:schemeClr val="bg2">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10" name="角丸四角形 13"/>
          <p:cNvSpPr/>
          <p:nvPr userDrawn="1"/>
        </p:nvSpPr>
        <p:spPr>
          <a:xfrm>
            <a:off x="862236" y="1189866"/>
            <a:ext cx="3721676" cy="1093852"/>
          </a:xfrm>
          <a:prstGeom prst="roundRect">
            <a:avLst/>
          </a:prstGeom>
          <a:solidFill>
            <a:schemeClr val="bg2">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solidFill>
                <a:schemeClr val="bg2">
                  <a:lumMod val="20000"/>
                  <a:lumOff val="80000"/>
                </a:schemeClr>
              </a:solidFill>
              <a:latin typeface="Arial" panose="020B0604020202020204" pitchFamily="34" charset="0"/>
              <a:cs typeface="Arial" panose="020B0604020202020204" pitchFamily="34" charset="0"/>
            </a:endParaRPr>
          </a:p>
        </p:txBody>
      </p:sp>
      <p:sp>
        <p:nvSpPr>
          <p:cNvPr id="11" name="円/楕円 6"/>
          <p:cNvSpPr/>
          <p:nvPr userDrawn="1"/>
        </p:nvSpPr>
        <p:spPr>
          <a:xfrm>
            <a:off x="527099" y="987574"/>
            <a:ext cx="576064" cy="708941"/>
          </a:xfrm>
          <a:prstGeom prst="ellipse">
            <a:avLst/>
          </a:prstGeom>
          <a:solidFill>
            <a:schemeClr val="bg2"/>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14" name="円/楕円 34"/>
          <p:cNvSpPr/>
          <p:nvPr userDrawn="1"/>
        </p:nvSpPr>
        <p:spPr>
          <a:xfrm>
            <a:off x="527099" y="2296168"/>
            <a:ext cx="576064" cy="708941"/>
          </a:xfrm>
          <a:prstGeom prst="ellipse">
            <a:avLst/>
          </a:prstGeom>
          <a:solidFill>
            <a:schemeClr val="bg2"/>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16" name="円/楕円 41"/>
          <p:cNvSpPr/>
          <p:nvPr userDrawn="1"/>
        </p:nvSpPr>
        <p:spPr>
          <a:xfrm>
            <a:off x="545355" y="3676770"/>
            <a:ext cx="539552" cy="664007"/>
          </a:xfrm>
          <a:prstGeom prst="ellipse">
            <a:avLst/>
          </a:prstGeom>
          <a:solidFill>
            <a:schemeClr val="bg2"/>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17" name="円/楕円 46"/>
          <p:cNvSpPr/>
          <p:nvPr userDrawn="1"/>
        </p:nvSpPr>
        <p:spPr>
          <a:xfrm>
            <a:off x="4668642" y="993799"/>
            <a:ext cx="576064" cy="708941"/>
          </a:xfrm>
          <a:prstGeom prst="ellipse">
            <a:avLst/>
          </a:prstGeom>
          <a:solidFill>
            <a:schemeClr val="bg2"/>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18" name="円/楕円 51"/>
          <p:cNvSpPr/>
          <p:nvPr userDrawn="1"/>
        </p:nvSpPr>
        <p:spPr>
          <a:xfrm>
            <a:off x="4668642" y="2368176"/>
            <a:ext cx="576064" cy="708941"/>
          </a:xfrm>
          <a:prstGeom prst="ellipse">
            <a:avLst/>
          </a:prstGeom>
          <a:solidFill>
            <a:schemeClr val="bg2"/>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19" name="円/楕円 56"/>
          <p:cNvSpPr/>
          <p:nvPr userDrawn="1"/>
        </p:nvSpPr>
        <p:spPr>
          <a:xfrm>
            <a:off x="4668642" y="3675460"/>
            <a:ext cx="576064" cy="708940"/>
          </a:xfrm>
          <a:prstGeom prst="ellipse">
            <a:avLst/>
          </a:prstGeom>
          <a:solidFill>
            <a:schemeClr val="bg2"/>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36" name="Espace réservé du texte 8"/>
          <p:cNvSpPr>
            <a:spLocks noGrp="1"/>
          </p:cNvSpPr>
          <p:nvPr>
            <p:ph type="body" sz="quarter" idx="11" hasCustomPrompt="1"/>
          </p:nvPr>
        </p:nvSpPr>
        <p:spPr>
          <a:xfrm>
            <a:off x="1133726" y="1209634"/>
            <a:ext cx="3438274" cy="493106"/>
          </a:xfrm>
          <a:prstGeom prst="rect">
            <a:avLst/>
          </a:prstGeom>
        </p:spPr>
        <p:txBody>
          <a:bodyPr/>
          <a:lstStyle>
            <a:lvl1pPr marL="0" indent="0">
              <a:buNone/>
              <a:defRPr sz="1800" b="0" baseline="0">
                <a:solidFill>
                  <a:schemeClr val="accent1"/>
                </a:solidFill>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marL="3175" indent="0">
              <a:buNone/>
              <a:defRPr sz="1800" b="1">
                <a:solidFill>
                  <a:schemeClr val="bg2"/>
                </a:solidFill>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3"/>
            <a:r>
              <a:rPr lang="fr-FR" dirty="0"/>
              <a:t>TITRE : 18 PTS</a:t>
            </a:r>
          </a:p>
        </p:txBody>
      </p:sp>
      <p:sp>
        <p:nvSpPr>
          <p:cNvPr id="37" name="Espace réservé du texte 8"/>
          <p:cNvSpPr>
            <a:spLocks noGrp="1"/>
          </p:cNvSpPr>
          <p:nvPr>
            <p:ph type="body" sz="quarter" idx="12" hasCustomPrompt="1"/>
          </p:nvPr>
        </p:nvSpPr>
        <p:spPr>
          <a:xfrm>
            <a:off x="1003937" y="1736792"/>
            <a:ext cx="3438274" cy="493106"/>
          </a:xfrm>
          <a:prstGeom prst="rect">
            <a:avLst/>
          </a:prstGeom>
        </p:spPr>
        <p:txBody>
          <a:bodyPr/>
          <a:lstStyle>
            <a:lvl1pPr marL="0" indent="0">
              <a:buNone/>
              <a:defRPr sz="1800" b="0" baseline="0">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dirty="0"/>
              <a:t>Texte : 18 points</a:t>
            </a:r>
          </a:p>
        </p:txBody>
      </p:sp>
      <p:sp>
        <p:nvSpPr>
          <p:cNvPr id="38" name="Espace réservé du texte 8"/>
          <p:cNvSpPr>
            <a:spLocks noGrp="1"/>
          </p:cNvSpPr>
          <p:nvPr>
            <p:ph type="body" sz="quarter" idx="13" hasCustomPrompt="1"/>
          </p:nvPr>
        </p:nvSpPr>
        <p:spPr>
          <a:xfrm>
            <a:off x="1133726" y="2409546"/>
            <a:ext cx="3438274" cy="493106"/>
          </a:xfrm>
          <a:prstGeom prst="rect">
            <a:avLst/>
          </a:prstGeom>
        </p:spPr>
        <p:txBody>
          <a:bodyPr/>
          <a:lstStyle>
            <a:lvl1pPr marL="0" indent="0">
              <a:buNone/>
              <a:defRPr sz="1800" b="1" baseline="0">
                <a:solidFill>
                  <a:schemeClr val="bg2"/>
                </a:solidFill>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dirty="0"/>
              <a:t>TITRE : 18 PTS</a:t>
            </a:r>
          </a:p>
        </p:txBody>
      </p:sp>
      <p:sp>
        <p:nvSpPr>
          <p:cNvPr id="39" name="Espace réservé du texte 8"/>
          <p:cNvSpPr>
            <a:spLocks noGrp="1"/>
          </p:cNvSpPr>
          <p:nvPr>
            <p:ph type="body" sz="quarter" idx="14" hasCustomPrompt="1"/>
          </p:nvPr>
        </p:nvSpPr>
        <p:spPr>
          <a:xfrm>
            <a:off x="1003937" y="2936704"/>
            <a:ext cx="3438274" cy="493106"/>
          </a:xfrm>
          <a:prstGeom prst="rect">
            <a:avLst/>
          </a:prstGeom>
        </p:spPr>
        <p:txBody>
          <a:bodyPr/>
          <a:lstStyle>
            <a:lvl1pPr marL="0" indent="0">
              <a:buNone/>
              <a:defRPr sz="1800" b="0" baseline="0">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dirty="0"/>
              <a:t>Texte : 18 points</a:t>
            </a:r>
          </a:p>
        </p:txBody>
      </p:sp>
      <p:sp>
        <p:nvSpPr>
          <p:cNvPr id="40" name="Espace réservé du texte 8"/>
          <p:cNvSpPr>
            <a:spLocks noGrp="1"/>
          </p:cNvSpPr>
          <p:nvPr>
            <p:ph type="body" sz="quarter" idx="15" hasCustomPrompt="1"/>
          </p:nvPr>
        </p:nvSpPr>
        <p:spPr>
          <a:xfrm>
            <a:off x="1173397" y="3678651"/>
            <a:ext cx="3438274" cy="493106"/>
          </a:xfrm>
          <a:prstGeom prst="rect">
            <a:avLst/>
          </a:prstGeom>
        </p:spPr>
        <p:txBody>
          <a:bodyPr/>
          <a:lstStyle>
            <a:lvl1pPr marL="0" indent="0">
              <a:buNone/>
              <a:defRPr sz="1800" b="1" baseline="0">
                <a:solidFill>
                  <a:schemeClr val="bg2"/>
                </a:solidFill>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dirty="0"/>
              <a:t>TITRE : 18 PTS</a:t>
            </a:r>
          </a:p>
        </p:txBody>
      </p:sp>
      <p:sp>
        <p:nvSpPr>
          <p:cNvPr id="41" name="Espace réservé du texte 8"/>
          <p:cNvSpPr>
            <a:spLocks noGrp="1"/>
          </p:cNvSpPr>
          <p:nvPr>
            <p:ph type="body" sz="quarter" idx="16" hasCustomPrompt="1"/>
          </p:nvPr>
        </p:nvSpPr>
        <p:spPr>
          <a:xfrm>
            <a:off x="1043608" y="4205809"/>
            <a:ext cx="3438274" cy="493106"/>
          </a:xfrm>
          <a:prstGeom prst="rect">
            <a:avLst/>
          </a:prstGeom>
        </p:spPr>
        <p:txBody>
          <a:bodyPr/>
          <a:lstStyle>
            <a:lvl1pPr marL="0" indent="0">
              <a:buNone/>
              <a:defRPr sz="1800" b="0" baseline="0">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dirty="0"/>
              <a:t>Texte : 18 points</a:t>
            </a:r>
          </a:p>
        </p:txBody>
      </p:sp>
      <p:sp>
        <p:nvSpPr>
          <p:cNvPr id="42" name="Espace réservé du texte 8"/>
          <p:cNvSpPr>
            <a:spLocks noGrp="1"/>
          </p:cNvSpPr>
          <p:nvPr>
            <p:ph type="body" sz="quarter" idx="17" hasCustomPrompt="1"/>
          </p:nvPr>
        </p:nvSpPr>
        <p:spPr>
          <a:xfrm>
            <a:off x="5277853" y="1203409"/>
            <a:ext cx="3438274" cy="493106"/>
          </a:xfrm>
          <a:prstGeom prst="rect">
            <a:avLst/>
          </a:prstGeom>
        </p:spPr>
        <p:txBody>
          <a:bodyPr/>
          <a:lstStyle>
            <a:lvl1pPr marL="0" indent="0">
              <a:buNone/>
              <a:defRPr sz="1800" b="1" baseline="0">
                <a:solidFill>
                  <a:schemeClr val="bg2"/>
                </a:solidFill>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dirty="0"/>
              <a:t>TITRE : 18 PTS</a:t>
            </a:r>
          </a:p>
        </p:txBody>
      </p:sp>
      <p:sp>
        <p:nvSpPr>
          <p:cNvPr id="43" name="Espace réservé du texte 8"/>
          <p:cNvSpPr>
            <a:spLocks noGrp="1"/>
          </p:cNvSpPr>
          <p:nvPr>
            <p:ph type="body" sz="quarter" idx="18" hasCustomPrompt="1"/>
          </p:nvPr>
        </p:nvSpPr>
        <p:spPr>
          <a:xfrm>
            <a:off x="5148064" y="1730567"/>
            <a:ext cx="3438274" cy="493106"/>
          </a:xfrm>
          <a:prstGeom prst="rect">
            <a:avLst/>
          </a:prstGeom>
        </p:spPr>
        <p:txBody>
          <a:bodyPr/>
          <a:lstStyle>
            <a:lvl1pPr marL="0" indent="0">
              <a:buNone/>
              <a:defRPr sz="1800" b="0" baseline="0">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dirty="0"/>
              <a:t>Texte : 18 points</a:t>
            </a:r>
          </a:p>
        </p:txBody>
      </p:sp>
      <p:sp>
        <p:nvSpPr>
          <p:cNvPr id="44" name="Espace réservé du texte 8"/>
          <p:cNvSpPr>
            <a:spLocks noGrp="1"/>
          </p:cNvSpPr>
          <p:nvPr>
            <p:ph type="body" sz="quarter" idx="19" hasCustomPrompt="1"/>
          </p:nvPr>
        </p:nvSpPr>
        <p:spPr>
          <a:xfrm>
            <a:off x="5277853" y="2434019"/>
            <a:ext cx="3438274" cy="493106"/>
          </a:xfrm>
          <a:prstGeom prst="rect">
            <a:avLst/>
          </a:prstGeom>
        </p:spPr>
        <p:txBody>
          <a:bodyPr/>
          <a:lstStyle>
            <a:lvl1pPr marL="0" indent="0">
              <a:buNone/>
              <a:defRPr sz="1800" b="1" baseline="0">
                <a:solidFill>
                  <a:schemeClr val="bg2"/>
                </a:solidFill>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dirty="0"/>
              <a:t>TITRE : 18 PTS</a:t>
            </a:r>
          </a:p>
        </p:txBody>
      </p:sp>
      <p:sp>
        <p:nvSpPr>
          <p:cNvPr id="45" name="Espace réservé du texte 8"/>
          <p:cNvSpPr>
            <a:spLocks noGrp="1"/>
          </p:cNvSpPr>
          <p:nvPr>
            <p:ph type="body" sz="quarter" idx="20" hasCustomPrompt="1"/>
          </p:nvPr>
        </p:nvSpPr>
        <p:spPr>
          <a:xfrm>
            <a:off x="5148064" y="2961177"/>
            <a:ext cx="3438274" cy="493106"/>
          </a:xfrm>
          <a:prstGeom prst="rect">
            <a:avLst/>
          </a:prstGeom>
        </p:spPr>
        <p:txBody>
          <a:bodyPr/>
          <a:lstStyle>
            <a:lvl1pPr marL="0" indent="0">
              <a:buNone/>
              <a:defRPr sz="1800" b="0" baseline="0">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dirty="0"/>
              <a:t>Texte : 18 points</a:t>
            </a:r>
          </a:p>
        </p:txBody>
      </p:sp>
      <p:sp>
        <p:nvSpPr>
          <p:cNvPr id="46" name="Espace réservé du texte 8"/>
          <p:cNvSpPr>
            <a:spLocks noGrp="1"/>
          </p:cNvSpPr>
          <p:nvPr>
            <p:ph type="body" sz="quarter" idx="21" hasCustomPrompt="1"/>
          </p:nvPr>
        </p:nvSpPr>
        <p:spPr>
          <a:xfrm>
            <a:off x="5254724" y="3762220"/>
            <a:ext cx="3438274" cy="493106"/>
          </a:xfrm>
          <a:prstGeom prst="rect">
            <a:avLst/>
          </a:prstGeom>
        </p:spPr>
        <p:txBody>
          <a:bodyPr/>
          <a:lstStyle>
            <a:lvl1pPr marL="0" indent="0">
              <a:buNone/>
              <a:defRPr sz="1800" b="1" baseline="0">
                <a:solidFill>
                  <a:schemeClr val="bg2"/>
                </a:solidFill>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dirty="0"/>
              <a:t>TITRE : 18 PTS</a:t>
            </a:r>
          </a:p>
        </p:txBody>
      </p:sp>
      <p:sp>
        <p:nvSpPr>
          <p:cNvPr id="47" name="Espace réservé du texte 8"/>
          <p:cNvSpPr>
            <a:spLocks noGrp="1"/>
          </p:cNvSpPr>
          <p:nvPr>
            <p:ph type="body" sz="quarter" idx="22" hasCustomPrompt="1"/>
          </p:nvPr>
        </p:nvSpPr>
        <p:spPr>
          <a:xfrm>
            <a:off x="5124935" y="4289378"/>
            <a:ext cx="3438274" cy="493106"/>
          </a:xfrm>
          <a:prstGeom prst="rect">
            <a:avLst/>
          </a:prstGeom>
        </p:spPr>
        <p:txBody>
          <a:bodyPr/>
          <a:lstStyle>
            <a:lvl1pPr marL="0" indent="0">
              <a:buNone/>
              <a:defRPr sz="1800" b="0" baseline="0">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dirty="0"/>
              <a:t>Texte : 18 points</a:t>
            </a:r>
          </a:p>
        </p:txBody>
      </p:sp>
      <p:sp>
        <p:nvSpPr>
          <p:cNvPr id="12" name="Espace réservé du texte 11"/>
          <p:cNvSpPr>
            <a:spLocks noGrp="1"/>
          </p:cNvSpPr>
          <p:nvPr>
            <p:ph type="body" sz="quarter" idx="23" hasCustomPrompt="1"/>
          </p:nvPr>
        </p:nvSpPr>
        <p:spPr>
          <a:xfrm>
            <a:off x="527100" y="1190459"/>
            <a:ext cx="576063" cy="319087"/>
          </a:xfrm>
          <a:prstGeom prst="rect">
            <a:avLst/>
          </a:prstGeom>
        </p:spPr>
        <p:txBody>
          <a:bodyPr/>
          <a:lstStyle>
            <a:lvl1pPr marL="0" indent="0" algn="ctr">
              <a:buNone/>
              <a:defRPr sz="12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dirty="0"/>
              <a:t>9h00</a:t>
            </a:r>
          </a:p>
        </p:txBody>
      </p:sp>
      <p:sp>
        <p:nvSpPr>
          <p:cNvPr id="48" name="Espace réservé du texte 11"/>
          <p:cNvSpPr>
            <a:spLocks noGrp="1"/>
          </p:cNvSpPr>
          <p:nvPr>
            <p:ph type="body" sz="quarter" idx="24" hasCustomPrompt="1"/>
          </p:nvPr>
        </p:nvSpPr>
        <p:spPr>
          <a:xfrm>
            <a:off x="491095" y="2491094"/>
            <a:ext cx="648072" cy="319087"/>
          </a:xfrm>
          <a:prstGeom prst="rect">
            <a:avLst/>
          </a:prstGeom>
        </p:spPr>
        <p:txBody>
          <a:bodyPr/>
          <a:lstStyle>
            <a:lvl1pPr marL="0" indent="0" algn="ctr">
              <a:buNone/>
              <a:defRPr sz="12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dirty="0"/>
              <a:t>11h00</a:t>
            </a:r>
          </a:p>
        </p:txBody>
      </p:sp>
      <p:sp>
        <p:nvSpPr>
          <p:cNvPr id="49" name="Espace réservé du texte 11"/>
          <p:cNvSpPr>
            <a:spLocks noGrp="1"/>
          </p:cNvSpPr>
          <p:nvPr>
            <p:ph type="body" sz="quarter" idx="25" hasCustomPrompt="1"/>
          </p:nvPr>
        </p:nvSpPr>
        <p:spPr>
          <a:xfrm>
            <a:off x="503548" y="3849229"/>
            <a:ext cx="623167" cy="319087"/>
          </a:xfrm>
          <a:prstGeom prst="rect">
            <a:avLst/>
          </a:prstGeom>
        </p:spPr>
        <p:txBody>
          <a:bodyPr/>
          <a:lstStyle>
            <a:lvl1pPr marL="0" indent="0" algn="ctr">
              <a:buNone/>
              <a:defRPr sz="12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dirty="0"/>
              <a:t>12h00</a:t>
            </a:r>
          </a:p>
        </p:txBody>
      </p:sp>
      <p:sp>
        <p:nvSpPr>
          <p:cNvPr id="50" name="Espace réservé du texte 11"/>
          <p:cNvSpPr>
            <a:spLocks noGrp="1"/>
          </p:cNvSpPr>
          <p:nvPr>
            <p:ph type="body" sz="quarter" idx="26" hasCustomPrompt="1"/>
          </p:nvPr>
        </p:nvSpPr>
        <p:spPr>
          <a:xfrm>
            <a:off x="4621268" y="1222035"/>
            <a:ext cx="670812" cy="319087"/>
          </a:xfrm>
          <a:prstGeom prst="rect">
            <a:avLst/>
          </a:prstGeom>
        </p:spPr>
        <p:txBody>
          <a:bodyPr/>
          <a:lstStyle>
            <a:lvl1pPr marL="0" indent="0" algn="ctr">
              <a:buNone/>
              <a:defRPr sz="12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dirty="0"/>
              <a:t>14h00</a:t>
            </a:r>
          </a:p>
        </p:txBody>
      </p:sp>
      <p:sp>
        <p:nvSpPr>
          <p:cNvPr id="51" name="Espace réservé du texte 11"/>
          <p:cNvSpPr>
            <a:spLocks noGrp="1"/>
          </p:cNvSpPr>
          <p:nvPr>
            <p:ph type="body" sz="quarter" idx="27" hasCustomPrompt="1"/>
          </p:nvPr>
        </p:nvSpPr>
        <p:spPr>
          <a:xfrm>
            <a:off x="4625368" y="2563102"/>
            <a:ext cx="662613" cy="319087"/>
          </a:xfrm>
          <a:prstGeom prst="rect">
            <a:avLst/>
          </a:prstGeom>
        </p:spPr>
        <p:txBody>
          <a:bodyPr/>
          <a:lstStyle>
            <a:lvl1pPr marL="0" indent="0" algn="ctr">
              <a:buNone/>
              <a:defRPr sz="12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dirty="0"/>
              <a:t>15h00</a:t>
            </a:r>
          </a:p>
        </p:txBody>
      </p:sp>
      <p:sp>
        <p:nvSpPr>
          <p:cNvPr id="52" name="Espace réservé du texte 11"/>
          <p:cNvSpPr>
            <a:spLocks noGrp="1"/>
          </p:cNvSpPr>
          <p:nvPr>
            <p:ph type="body" sz="quarter" idx="28" hasCustomPrompt="1"/>
          </p:nvPr>
        </p:nvSpPr>
        <p:spPr>
          <a:xfrm>
            <a:off x="4638595" y="3870386"/>
            <a:ext cx="636159" cy="319087"/>
          </a:xfrm>
          <a:prstGeom prst="rect">
            <a:avLst/>
          </a:prstGeom>
        </p:spPr>
        <p:txBody>
          <a:bodyPr/>
          <a:lstStyle>
            <a:lvl1pPr marL="0" indent="0" algn="ctr">
              <a:buNone/>
              <a:defRPr sz="12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dirty="0"/>
              <a:t>17h00</a:t>
            </a:r>
          </a:p>
        </p:txBody>
      </p:sp>
    </p:spTree>
    <p:extLst>
      <p:ext uri="{BB962C8B-B14F-4D97-AF65-F5344CB8AC3E}">
        <p14:creationId xmlns:p14="http://schemas.microsoft.com/office/powerpoint/2010/main" val="2536468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Espace réservé du texte 6"/>
          <p:cNvSpPr>
            <a:spLocks noGrp="1"/>
          </p:cNvSpPr>
          <p:nvPr>
            <p:ph type="body" sz="quarter" idx="10" hasCustomPrompt="1"/>
          </p:nvPr>
        </p:nvSpPr>
        <p:spPr>
          <a:xfrm>
            <a:off x="457533" y="195486"/>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dirty="0"/>
              <a:t>Modifiez le titre : 25 points</a:t>
            </a:r>
          </a:p>
        </p:txBody>
      </p:sp>
      <p:cxnSp>
        <p:nvCxnSpPr>
          <p:cNvPr id="4" name="Connecteur droit 3"/>
          <p:cNvCxnSpPr/>
          <p:nvPr userDrawn="1"/>
        </p:nvCxnSpPr>
        <p:spPr>
          <a:xfrm>
            <a:off x="457200" y="627535"/>
            <a:ext cx="946448"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5" name="グラフ 6"/>
          <p:cNvGraphicFramePr/>
          <p:nvPr userDrawn="1">
            <p:extLst>
              <p:ext uri="{D42A27DB-BD31-4B8C-83A1-F6EECF244321}">
                <p14:modId xmlns:p14="http://schemas.microsoft.com/office/powerpoint/2010/main" val="1639021281"/>
              </p:ext>
            </p:extLst>
          </p:nvPr>
        </p:nvGraphicFramePr>
        <p:xfrm>
          <a:off x="107504" y="1203598"/>
          <a:ext cx="8928992" cy="29671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8984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3" name="Espace réservé du texte 6"/>
          <p:cNvSpPr>
            <a:spLocks noGrp="1"/>
          </p:cNvSpPr>
          <p:nvPr>
            <p:ph type="body" sz="quarter" idx="10" hasCustomPrompt="1"/>
          </p:nvPr>
        </p:nvSpPr>
        <p:spPr>
          <a:xfrm>
            <a:off x="457533" y="195486"/>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dirty="0"/>
              <a:t>Historique</a:t>
            </a:r>
          </a:p>
        </p:txBody>
      </p:sp>
      <p:cxnSp>
        <p:nvCxnSpPr>
          <p:cNvPr id="4" name="Connecteur droit 3"/>
          <p:cNvCxnSpPr/>
          <p:nvPr userDrawn="1"/>
        </p:nvCxnSpPr>
        <p:spPr>
          <a:xfrm>
            <a:off x="457200" y="627535"/>
            <a:ext cx="946448"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nvGrpSpPr>
          <p:cNvPr id="65" name="グループ化 16"/>
          <p:cNvGrpSpPr/>
          <p:nvPr userDrawn="1"/>
        </p:nvGrpSpPr>
        <p:grpSpPr>
          <a:xfrm>
            <a:off x="5508104" y="1347614"/>
            <a:ext cx="2448272" cy="287399"/>
            <a:chOff x="9458241" y="1768125"/>
            <a:chExt cx="6930769" cy="630070"/>
          </a:xfrm>
        </p:grpSpPr>
        <p:sp>
          <p:nvSpPr>
            <p:cNvPr id="66" name="平行四辺形 12"/>
            <p:cNvSpPr/>
            <p:nvPr/>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67" name="平行四辺形 11"/>
            <p:cNvSpPr/>
            <p:nvPr/>
          </p:nvSpPr>
          <p:spPr>
            <a:xfrm rot="10800000">
              <a:off x="9458241" y="1768125"/>
              <a:ext cx="1395155" cy="630070"/>
            </a:xfrm>
            <a:prstGeom prst="parallelogram">
              <a:avLst>
                <a:gd name="adj" fmla="val 75391"/>
              </a:avLst>
            </a:prstGeom>
            <a:solidFill>
              <a:schemeClr val="bg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grpSp>
      <p:grpSp>
        <p:nvGrpSpPr>
          <p:cNvPr id="68" name="グループ化 16"/>
          <p:cNvGrpSpPr/>
          <p:nvPr userDrawn="1"/>
        </p:nvGrpSpPr>
        <p:grpSpPr>
          <a:xfrm>
            <a:off x="5508104" y="3796519"/>
            <a:ext cx="2448272" cy="287399"/>
            <a:chOff x="9458241" y="1768125"/>
            <a:chExt cx="6930769" cy="630070"/>
          </a:xfrm>
        </p:grpSpPr>
        <p:sp>
          <p:nvSpPr>
            <p:cNvPr id="69" name="平行四辺形 12"/>
            <p:cNvSpPr/>
            <p:nvPr/>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70" name="平行四辺形 11"/>
            <p:cNvSpPr/>
            <p:nvPr/>
          </p:nvSpPr>
          <p:spPr>
            <a:xfrm rot="10800000">
              <a:off x="9458241" y="1768125"/>
              <a:ext cx="1395155" cy="630070"/>
            </a:xfrm>
            <a:prstGeom prst="parallelogram">
              <a:avLst>
                <a:gd name="adj" fmla="val 75391"/>
              </a:avLst>
            </a:prstGeom>
            <a:solidFill>
              <a:schemeClr val="bg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grpSp>
      <p:grpSp>
        <p:nvGrpSpPr>
          <p:cNvPr id="71" name="グループ化 17"/>
          <p:cNvGrpSpPr/>
          <p:nvPr userDrawn="1"/>
        </p:nvGrpSpPr>
        <p:grpSpPr>
          <a:xfrm rot="10800000" flipV="1">
            <a:off x="2699792" y="2427734"/>
            <a:ext cx="2520280" cy="288032"/>
            <a:chOff x="9458241" y="1768125"/>
            <a:chExt cx="6930769" cy="630070"/>
          </a:xfrm>
        </p:grpSpPr>
        <p:sp>
          <p:nvSpPr>
            <p:cNvPr id="72" name="平行四辺形 18"/>
            <p:cNvSpPr/>
            <p:nvPr/>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73" name="平行四辺形 19"/>
            <p:cNvSpPr/>
            <p:nvPr/>
          </p:nvSpPr>
          <p:spPr>
            <a:xfrm rot="10800000">
              <a:off x="9458241" y="1768125"/>
              <a:ext cx="1395155" cy="630070"/>
            </a:xfrm>
            <a:prstGeom prst="parallelogram">
              <a:avLst>
                <a:gd name="adj" fmla="val 75391"/>
              </a:avLst>
            </a:prstGeom>
            <a:solidFill>
              <a:schemeClr val="bg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grpSp>
      <p:sp>
        <p:nvSpPr>
          <p:cNvPr id="79" name="円/楕円 32"/>
          <p:cNvSpPr/>
          <p:nvPr userDrawn="1"/>
        </p:nvSpPr>
        <p:spPr>
          <a:xfrm>
            <a:off x="5148063" y="4415629"/>
            <a:ext cx="455069" cy="560036"/>
          </a:xfrm>
          <a:prstGeom prst="ellipse">
            <a:avLst/>
          </a:prstGeom>
          <a:solidFill>
            <a:schemeClr val="bg2"/>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81" name="円/楕円 4"/>
          <p:cNvSpPr/>
          <p:nvPr userDrawn="1"/>
        </p:nvSpPr>
        <p:spPr>
          <a:xfrm>
            <a:off x="5148064" y="123479"/>
            <a:ext cx="432048" cy="531705"/>
          </a:xfrm>
          <a:prstGeom prst="ellipse">
            <a:avLst/>
          </a:prstGeom>
          <a:solidFill>
            <a:schemeClr val="bg2"/>
          </a:solidFill>
          <a:ln w="762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cxnSp>
        <p:nvCxnSpPr>
          <p:cNvPr id="83" name="直線コネクタ 7"/>
          <p:cNvCxnSpPr/>
          <p:nvPr userDrawn="1"/>
        </p:nvCxnSpPr>
        <p:spPr>
          <a:xfrm>
            <a:off x="5364088" y="267495"/>
            <a:ext cx="0" cy="4464496"/>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84" name="円/楕円 15"/>
          <p:cNvSpPr/>
          <p:nvPr userDrawn="1"/>
        </p:nvSpPr>
        <p:spPr>
          <a:xfrm>
            <a:off x="5275262" y="4011910"/>
            <a:ext cx="195039" cy="240027"/>
          </a:xfrm>
          <a:prstGeom prst="ellipse">
            <a:avLst/>
          </a:prstGeom>
          <a:solidFill>
            <a:schemeClr val="bg2"/>
          </a:solidFill>
          <a:ln w="762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p>
        </p:txBody>
      </p:sp>
      <p:sp>
        <p:nvSpPr>
          <p:cNvPr id="85" name="円/楕円 15"/>
          <p:cNvSpPr/>
          <p:nvPr userDrawn="1"/>
        </p:nvSpPr>
        <p:spPr>
          <a:xfrm>
            <a:off x="5273402" y="2571750"/>
            <a:ext cx="195039" cy="240027"/>
          </a:xfrm>
          <a:prstGeom prst="ellipse">
            <a:avLst/>
          </a:prstGeom>
          <a:solidFill>
            <a:schemeClr val="bg2"/>
          </a:solidFill>
          <a:ln w="762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p>
        </p:txBody>
      </p:sp>
      <p:sp>
        <p:nvSpPr>
          <p:cNvPr id="86" name="円/楕円 15"/>
          <p:cNvSpPr/>
          <p:nvPr userDrawn="1"/>
        </p:nvSpPr>
        <p:spPr>
          <a:xfrm>
            <a:off x="5268778" y="1460935"/>
            <a:ext cx="195039" cy="240027"/>
          </a:xfrm>
          <a:prstGeom prst="ellipse">
            <a:avLst/>
          </a:prstGeom>
          <a:solidFill>
            <a:schemeClr val="bg2"/>
          </a:solidFill>
          <a:ln w="762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p>
        </p:txBody>
      </p:sp>
      <p:sp>
        <p:nvSpPr>
          <p:cNvPr id="5" name="Espace réservé du texte 4"/>
          <p:cNvSpPr>
            <a:spLocks noGrp="1"/>
          </p:cNvSpPr>
          <p:nvPr>
            <p:ph type="body" sz="quarter" idx="11" hasCustomPrompt="1"/>
          </p:nvPr>
        </p:nvSpPr>
        <p:spPr>
          <a:xfrm>
            <a:off x="6000750" y="1347788"/>
            <a:ext cx="1811338" cy="287337"/>
          </a:xfrm>
          <a:prstGeom prst="rect">
            <a:avLst/>
          </a:prstGeom>
        </p:spPr>
        <p:txBody>
          <a:bodyPr/>
          <a:lstStyle>
            <a:lvl1pPr marL="0" indent="0">
              <a:buNone/>
              <a:defRPr sz="1800"/>
            </a:lvl1pPr>
          </a:lstStyle>
          <a:p>
            <a:pPr lvl="0"/>
            <a:r>
              <a:rPr lang="fr-FR" dirty="0"/>
              <a:t>Texte : 18 pts</a:t>
            </a:r>
          </a:p>
        </p:txBody>
      </p:sp>
      <p:sp>
        <p:nvSpPr>
          <p:cNvPr id="22" name="Espace réservé du texte 4"/>
          <p:cNvSpPr>
            <a:spLocks noGrp="1"/>
          </p:cNvSpPr>
          <p:nvPr>
            <p:ph type="body" sz="quarter" idx="12" hasCustomPrompt="1"/>
          </p:nvPr>
        </p:nvSpPr>
        <p:spPr>
          <a:xfrm>
            <a:off x="2917312" y="2428429"/>
            <a:ext cx="1811338" cy="287337"/>
          </a:xfrm>
          <a:prstGeom prst="rect">
            <a:avLst/>
          </a:prstGeom>
        </p:spPr>
        <p:txBody>
          <a:bodyPr/>
          <a:lstStyle>
            <a:lvl1pPr marL="0" indent="0">
              <a:buNone/>
              <a:defRPr sz="1800"/>
            </a:lvl1pPr>
          </a:lstStyle>
          <a:p>
            <a:pPr lvl="0"/>
            <a:r>
              <a:rPr lang="fr-FR" dirty="0"/>
              <a:t>Texte : 18 pts</a:t>
            </a:r>
          </a:p>
        </p:txBody>
      </p:sp>
      <p:sp>
        <p:nvSpPr>
          <p:cNvPr id="23" name="Espace réservé du texte 4"/>
          <p:cNvSpPr>
            <a:spLocks noGrp="1"/>
          </p:cNvSpPr>
          <p:nvPr>
            <p:ph type="body" sz="quarter" idx="13" hasCustomPrompt="1"/>
          </p:nvPr>
        </p:nvSpPr>
        <p:spPr>
          <a:xfrm>
            <a:off x="5973975" y="3796518"/>
            <a:ext cx="1811338" cy="287337"/>
          </a:xfrm>
          <a:prstGeom prst="rect">
            <a:avLst/>
          </a:prstGeom>
        </p:spPr>
        <p:txBody>
          <a:bodyPr/>
          <a:lstStyle>
            <a:lvl1pPr marL="0" indent="0">
              <a:buNone/>
              <a:defRPr sz="1800"/>
            </a:lvl1pPr>
          </a:lstStyle>
          <a:p>
            <a:pPr lvl="0"/>
            <a:r>
              <a:rPr lang="fr-FR" dirty="0"/>
              <a:t>Texte : 18 pts</a:t>
            </a:r>
          </a:p>
        </p:txBody>
      </p:sp>
      <p:sp>
        <p:nvSpPr>
          <p:cNvPr id="24" name="Espace réservé du texte 4"/>
          <p:cNvSpPr>
            <a:spLocks noGrp="1"/>
          </p:cNvSpPr>
          <p:nvPr>
            <p:ph type="body" sz="quarter" idx="14" hasCustomPrompt="1"/>
          </p:nvPr>
        </p:nvSpPr>
        <p:spPr>
          <a:xfrm>
            <a:off x="5103298" y="245662"/>
            <a:ext cx="521580" cy="287337"/>
          </a:xfrm>
          <a:prstGeom prst="rect">
            <a:avLst/>
          </a:prstGeom>
        </p:spPr>
        <p:txBody>
          <a:bodyPr/>
          <a:lstStyle>
            <a:lvl1pPr marL="0" indent="0">
              <a:buNone/>
              <a:defRPr sz="1200">
                <a:solidFill>
                  <a:schemeClr val="bg1"/>
                </a:solidFill>
              </a:defRPr>
            </a:lvl1pPr>
          </a:lstStyle>
          <a:p>
            <a:pPr lvl="0"/>
            <a:r>
              <a:rPr lang="fr-FR" dirty="0"/>
              <a:t>2008</a:t>
            </a:r>
          </a:p>
        </p:txBody>
      </p:sp>
      <p:sp>
        <p:nvSpPr>
          <p:cNvPr id="25" name="Espace réservé du texte 4"/>
          <p:cNvSpPr>
            <a:spLocks noGrp="1"/>
          </p:cNvSpPr>
          <p:nvPr>
            <p:ph type="body" sz="quarter" idx="15" hasCustomPrompt="1"/>
          </p:nvPr>
        </p:nvSpPr>
        <p:spPr>
          <a:xfrm>
            <a:off x="5120417" y="4551978"/>
            <a:ext cx="521580" cy="287337"/>
          </a:xfrm>
          <a:prstGeom prst="rect">
            <a:avLst/>
          </a:prstGeom>
        </p:spPr>
        <p:txBody>
          <a:bodyPr/>
          <a:lstStyle>
            <a:lvl1pPr marL="0" indent="0">
              <a:buNone/>
              <a:defRPr sz="1200">
                <a:solidFill>
                  <a:schemeClr val="bg1"/>
                </a:solidFill>
              </a:defRPr>
            </a:lvl1pPr>
          </a:lstStyle>
          <a:p>
            <a:pPr lvl="0"/>
            <a:r>
              <a:rPr lang="fr-FR" dirty="0"/>
              <a:t>2012</a:t>
            </a:r>
          </a:p>
        </p:txBody>
      </p:sp>
    </p:spTree>
    <p:extLst>
      <p:ext uri="{BB962C8B-B14F-4D97-AF65-F5344CB8AC3E}">
        <p14:creationId xmlns:p14="http://schemas.microsoft.com/office/powerpoint/2010/main" val="3259169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grpSp>
        <p:nvGrpSpPr>
          <p:cNvPr id="26" name="グループ化 16"/>
          <p:cNvGrpSpPr/>
          <p:nvPr userDrawn="1"/>
        </p:nvGrpSpPr>
        <p:grpSpPr>
          <a:xfrm>
            <a:off x="5508104" y="3796519"/>
            <a:ext cx="2448272" cy="287399"/>
            <a:chOff x="9458241" y="1768125"/>
            <a:chExt cx="6930769" cy="630070"/>
          </a:xfrm>
        </p:grpSpPr>
        <p:sp>
          <p:nvSpPr>
            <p:cNvPr id="27" name="平行四辺形 12"/>
            <p:cNvSpPr/>
            <p:nvPr/>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28" name="平行四辺形 11"/>
            <p:cNvSpPr/>
            <p:nvPr/>
          </p:nvSpPr>
          <p:spPr>
            <a:xfrm rot="10800000">
              <a:off x="9458241" y="1768125"/>
              <a:ext cx="1395155" cy="630070"/>
            </a:xfrm>
            <a:prstGeom prst="parallelogram">
              <a:avLst>
                <a:gd name="adj" fmla="val 75391"/>
              </a:avLst>
            </a:prstGeom>
            <a:solidFill>
              <a:schemeClr val="bg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grpSp>
      <p:grpSp>
        <p:nvGrpSpPr>
          <p:cNvPr id="29" name="グループ化 16"/>
          <p:cNvGrpSpPr/>
          <p:nvPr userDrawn="1"/>
        </p:nvGrpSpPr>
        <p:grpSpPr>
          <a:xfrm>
            <a:off x="5508104" y="1347614"/>
            <a:ext cx="2448272" cy="287399"/>
            <a:chOff x="9458241" y="1768125"/>
            <a:chExt cx="6930769" cy="630070"/>
          </a:xfrm>
        </p:grpSpPr>
        <p:sp>
          <p:nvSpPr>
            <p:cNvPr id="30" name="平行四辺形 12"/>
            <p:cNvSpPr/>
            <p:nvPr/>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31" name="平行四辺形 11"/>
            <p:cNvSpPr/>
            <p:nvPr/>
          </p:nvSpPr>
          <p:spPr>
            <a:xfrm rot="10800000">
              <a:off x="9458241" y="1768125"/>
              <a:ext cx="1395155" cy="630070"/>
            </a:xfrm>
            <a:prstGeom prst="parallelogram">
              <a:avLst>
                <a:gd name="adj" fmla="val 75391"/>
              </a:avLst>
            </a:prstGeom>
            <a:solidFill>
              <a:schemeClr val="bg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grpSp>
      <p:grpSp>
        <p:nvGrpSpPr>
          <p:cNvPr id="34" name="グループ化 17"/>
          <p:cNvGrpSpPr/>
          <p:nvPr userDrawn="1"/>
        </p:nvGrpSpPr>
        <p:grpSpPr>
          <a:xfrm rot="10800000" flipV="1">
            <a:off x="2699792" y="2427734"/>
            <a:ext cx="2520280" cy="288032"/>
            <a:chOff x="9458241" y="1768125"/>
            <a:chExt cx="6930769" cy="630070"/>
          </a:xfrm>
        </p:grpSpPr>
        <p:sp>
          <p:nvSpPr>
            <p:cNvPr id="35" name="平行四辺形 18"/>
            <p:cNvSpPr/>
            <p:nvPr/>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36" name="平行四辺形 19"/>
            <p:cNvSpPr/>
            <p:nvPr/>
          </p:nvSpPr>
          <p:spPr>
            <a:xfrm rot="10800000">
              <a:off x="9458241" y="1768125"/>
              <a:ext cx="1395155" cy="630070"/>
            </a:xfrm>
            <a:prstGeom prst="parallelogram">
              <a:avLst>
                <a:gd name="adj" fmla="val 75391"/>
              </a:avLst>
            </a:prstGeom>
            <a:solidFill>
              <a:schemeClr val="bg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grpSp>
      <p:sp>
        <p:nvSpPr>
          <p:cNvPr id="41" name="円/楕円 32"/>
          <p:cNvSpPr/>
          <p:nvPr userDrawn="1"/>
        </p:nvSpPr>
        <p:spPr>
          <a:xfrm>
            <a:off x="5148063" y="4415629"/>
            <a:ext cx="455069" cy="560036"/>
          </a:xfrm>
          <a:prstGeom prst="ellipse">
            <a:avLst/>
          </a:prstGeom>
          <a:solidFill>
            <a:schemeClr val="bg2"/>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43" name="円/楕円 4"/>
          <p:cNvSpPr/>
          <p:nvPr userDrawn="1"/>
        </p:nvSpPr>
        <p:spPr>
          <a:xfrm>
            <a:off x="5148064" y="123479"/>
            <a:ext cx="432048" cy="531705"/>
          </a:xfrm>
          <a:prstGeom prst="ellipse">
            <a:avLst/>
          </a:prstGeom>
          <a:solidFill>
            <a:schemeClr val="bg2"/>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cxnSp>
        <p:nvCxnSpPr>
          <p:cNvPr id="45" name="直線コネクタ 7"/>
          <p:cNvCxnSpPr>
            <a:endCxn id="41" idx="0"/>
          </p:cNvCxnSpPr>
          <p:nvPr userDrawn="1"/>
        </p:nvCxnSpPr>
        <p:spPr>
          <a:xfrm>
            <a:off x="5364088" y="267495"/>
            <a:ext cx="11510" cy="4148134"/>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46" name="円/楕円 15"/>
          <p:cNvSpPr/>
          <p:nvPr userDrawn="1"/>
        </p:nvSpPr>
        <p:spPr>
          <a:xfrm>
            <a:off x="5273402" y="2571750"/>
            <a:ext cx="195039" cy="240027"/>
          </a:xfrm>
          <a:prstGeom prst="ellipse">
            <a:avLst/>
          </a:prstGeom>
          <a:solidFill>
            <a:schemeClr val="bg2"/>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47" name="円/楕円 15"/>
          <p:cNvSpPr/>
          <p:nvPr userDrawn="1"/>
        </p:nvSpPr>
        <p:spPr>
          <a:xfrm>
            <a:off x="5273402" y="1460505"/>
            <a:ext cx="195039" cy="240027"/>
          </a:xfrm>
          <a:prstGeom prst="ellipse">
            <a:avLst/>
          </a:prstGeom>
          <a:solidFill>
            <a:schemeClr val="bg2"/>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48" name="円/楕円 15"/>
          <p:cNvSpPr/>
          <p:nvPr userDrawn="1"/>
        </p:nvSpPr>
        <p:spPr>
          <a:xfrm>
            <a:off x="5273402" y="4016340"/>
            <a:ext cx="195039" cy="240027"/>
          </a:xfrm>
          <a:prstGeom prst="ellipse">
            <a:avLst/>
          </a:prstGeom>
          <a:solidFill>
            <a:schemeClr val="bg2"/>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17" name="Espace réservé du texte 4"/>
          <p:cNvSpPr>
            <a:spLocks noGrp="1"/>
          </p:cNvSpPr>
          <p:nvPr>
            <p:ph type="body" sz="quarter" idx="11" hasCustomPrompt="1"/>
          </p:nvPr>
        </p:nvSpPr>
        <p:spPr>
          <a:xfrm>
            <a:off x="6000750" y="1347788"/>
            <a:ext cx="1811338" cy="287337"/>
          </a:xfrm>
          <a:prstGeom prst="rect">
            <a:avLst/>
          </a:prstGeom>
        </p:spPr>
        <p:txBody>
          <a:bodyPr/>
          <a:lstStyle>
            <a:lvl1pPr marL="0" indent="0">
              <a:buNone/>
              <a:defRPr sz="1800"/>
            </a:lvl1pPr>
          </a:lstStyle>
          <a:p>
            <a:pPr lvl="0"/>
            <a:r>
              <a:rPr lang="fr-FR" dirty="0"/>
              <a:t>Texte : 18 pts</a:t>
            </a:r>
          </a:p>
        </p:txBody>
      </p:sp>
      <p:sp>
        <p:nvSpPr>
          <p:cNvPr id="18" name="Espace réservé du texte 4"/>
          <p:cNvSpPr>
            <a:spLocks noGrp="1"/>
          </p:cNvSpPr>
          <p:nvPr>
            <p:ph type="body" sz="quarter" idx="12" hasCustomPrompt="1"/>
          </p:nvPr>
        </p:nvSpPr>
        <p:spPr>
          <a:xfrm>
            <a:off x="6000938" y="3796581"/>
            <a:ext cx="1811338" cy="287337"/>
          </a:xfrm>
          <a:prstGeom prst="rect">
            <a:avLst/>
          </a:prstGeom>
        </p:spPr>
        <p:txBody>
          <a:bodyPr/>
          <a:lstStyle>
            <a:lvl1pPr marL="0" indent="0">
              <a:buNone/>
              <a:defRPr sz="1800"/>
            </a:lvl1pPr>
          </a:lstStyle>
          <a:p>
            <a:pPr lvl="0"/>
            <a:r>
              <a:rPr lang="fr-FR" dirty="0"/>
              <a:t>Texte : 18 pts</a:t>
            </a:r>
          </a:p>
        </p:txBody>
      </p:sp>
      <p:sp>
        <p:nvSpPr>
          <p:cNvPr id="19" name="Espace réservé du texte 4"/>
          <p:cNvSpPr>
            <a:spLocks noGrp="1"/>
          </p:cNvSpPr>
          <p:nvPr>
            <p:ph type="body" sz="quarter" idx="13" hasCustomPrompt="1"/>
          </p:nvPr>
        </p:nvSpPr>
        <p:spPr>
          <a:xfrm>
            <a:off x="2901405" y="2428429"/>
            <a:ext cx="1811338" cy="287337"/>
          </a:xfrm>
          <a:prstGeom prst="rect">
            <a:avLst/>
          </a:prstGeom>
        </p:spPr>
        <p:txBody>
          <a:bodyPr/>
          <a:lstStyle>
            <a:lvl1pPr marL="0" indent="0">
              <a:buNone/>
              <a:defRPr sz="1800"/>
            </a:lvl1pPr>
          </a:lstStyle>
          <a:p>
            <a:pPr lvl="0"/>
            <a:r>
              <a:rPr lang="fr-FR" dirty="0"/>
              <a:t>Texte : 18 pts</a:t>
            </a:r>
          </a:p>
        </p:txBody>
      </p:sp>
      <p:sp>
        <p:nvSpPr>
          <p:cNvPr id="20" name="Espace réservé du texte 4"/>
          <p:cNvSpPr>
            <a:spLocks noGrp="1"/>
          </p:cNvSpPr>
          <p:nvPr>
            <p:ph type="body" sz="quarter" idx="14" hasCustomPrompt="1"/>
          </p:nvPr>
        </p:nvSpPr>
        <p:spPr>
          <a:xfrm>
            <a:off x="5103298" y="245662"/>
            <a:ext cx="521580" cy="287337"/>
          </a:xfrm>
          <a:prstGeom prst="rect">
            <a:avLst/>
          </a:prstGeom>
        </p:spPr>
        <p:txBody>
          <a:bodyPr/>
          <a:lstStyle>
            <a:lvl1pPr marL="0" indent="0">
              <a:buNone/>
              <a:defRPr sz="1200">
                <a:solidFill>
                  <a:schemeClr val="bg1"/>
                </a:solidFill>
              </a:defRPr>
            </a:lvl1pPr>
          </a:lstStyle>
          <a:p>
            <a:pPr lvl="0"/>
            <a:r>
              <a:rPr lang="fr-FR" dirty="0"/>
              <a:t>2013</a:t>
            </a:r>
          </a:p>
        </p:txBody>
      </p:sp>
      <p:sp>
        <p:nvSpPr>
          <p:cNvPr id="21" name="Espace réservé du texte 4"/>
          <p:cNvSpPr>
            <a:spLocks noGrp="1"/>
          </p:cNvSpPr>
          <p:nvPr>
            <p:ph type="body" sz="quarter" idx="15" hasCustomPrompt="1"/>
          </p:nvPr>
        </p:nvSpPr>
        <p:spPr>
          <a:xfrm>
            <a:off x="5110131" y="4551978"/>
            <a:ext cx="521580" cy="287337"/>
          </a:xfrm>
          <a:prstGeom prst="rect">
            <a:avLst/>
          </a:prstGeom>
        </p:spPr>
        <p:txBody>
          <a:bodyPr/>
          <a:lstStyle>
            <a:lvl1pPr marL="0" indent="0">
              <a:buNone/>
              <a:defRPr sz="1200">
                <a:solidFill>
                  <a:schemeClr val="bg1"/>
                </a:solidFill>
              </a:defRPr>
            </a:lvl1pPr>
          </a:lstStyle>
          <a:p>
            <a:pPr lvl="0"/>
            <a:r>
              <a:rPr lang="fr-FR" dirty="0"/>
              <a:t>2013</a:t>
            </a:r>
          </a:p>
        </p:txBody>
      </p:sp>
    </p:spTree>
    <p:extLst>
      <p:ext uri="{BB962C8B-B14F-4D97-AF65-F5344CB8AC3E}">
        <p14:creationId xmlns:p14="http://schemas.microsoft.com/office/powerpoint/2010/main" val="2770711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3" name="Espace réservé du texte 6"/>
          <p:cNvSpPr>
            <a:spLocks noGrp="1"/>
          </p:cNvSpPr>
          <p:nvPr>
            <p:ph type="body" sz="quarter" idx="10" hasCustomPrompt="1"/>
          </p:nvPr>
        </p:nvSpPr>
        <p:spPr>
          <a:xfrm>
            <a:off x="457533" y="195486"/>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dirty="0"/>
              <a:t>Graphique</a:t>
            </a:r>
          </a:p>
        </p:txBody>
      </p:sp>
      <p:cxnSp>
        <p:nvCxnSpPr>
          <p:cNvPr id="4" name="Connecteur droit 3"/>
          <p:cNvCxnSpPr/>
          <p:nvPr userDrawn="1"/>
        </p:nvCxnSpPr>
        <p:spPr>
          <a:xfrm>
            <a:off x="457200" y="627535"/>
            <a:ext cx="946448"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8" name="円/楕円 7"/>
          <p:cNvSpPr/>
          <p:nvPr userDrawn="1"/>
        </p:nvSpPr>
        <p:spPr>
          <a:xfrm>
            <a:off x="2203920" y="1563640"/>
            <a:ext cx="468253" cy="4564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a:solidFill>
                <a:schemeClr val="tx1"/>
              </a:solidFill>
              <a:latin typeface="Arial"/>
              <a:cs typeface="Arial"/>
            </a:endParaRPr>
          </a:p>
        </p:txBody>
      </p:sp>
      <p:sp>
        <p:nvSpPr>
          <p:cNvPr id="15" name="円/楕円 18"/>
          <p:cNvSpPr/>
          <p:nvPr userDrawn="1"/>
        </p:nvSpPr>
        <p:spPr>
          <a:xfrm>
            <a:off x="4512429" y="2702968"/>
            <a:ext cx="468253" cy="4564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a:solidFill>
                <a:schemeClr val="tx1"/>
              </a:solidFill>
              <a:latin typeface="Arial"/>
              <a:cs typeface="Arial"/>
            </a:endParaRPr>
          </a:p>
        </p:txBody>
      </p:sp>
      <p:grpSp>
        <p:nvGrpSpPr>
          <p:cNvPr id="38" name="グループ化 9"/>
          <p:cNvGrpSpPr/>
          <p:nvPr userDrawn="1"/>
        </p:nvGrpSpPr>
        <p:grpSpPr>
          <a:xfrm>
            <a:off x="1315756" y="1347614"/>
            <a:ext cx="834906" cy="813831"/>
            <a:chOff x="817434" y="2218186"/>
            <a:chExt cx="3645399" cy="3645398"/>
          </a:xfrm>
        </p:grpSpPr>
        <p:sp>
          <p:nvSpPr>
            <p:cNvPr id="39" name="円/楕円 5"/>
            <p:cNvSpPr/>
            <p:nvPr/>
          </p:nvSpPr>
          <p:spPr>
            <a:xfrm>
              <a:off x="817434" y="2218186"/>
              <a:ext cx="3645395" cy="364539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a:cs typeface="Arial"/>
              </a:endParaRPr>
            </a:p>
          </p:txBody>
        </p:sp>
        <p:sp>
          <p:nvSpPr>
            <p:cNvPr id="40" name="パイ 6"/>
            <p:cNvSpPr/>
            <p:nvPr/>
          </p:nvSpPr>
          <p:spPr>
            <a:xfrm rot="16200000">
              <a:off x="817436" y="2218186"/>
              <a:ext cx="3645398" cy="3645397"/>
            </a:xfrm>
            <a:prstGeom prst="pie">
              <a:avLst>
                <a:gd name="adj1" fmla="val 0"/>
                <a:gd name="adj2" fmla="val 2044930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a:cs typeface="Arial"/>
              </a:endParaRPr>
            </a:p>
          </p:txBody>
        </p:sp>
      </p:grpSp>
      <p:grpSp>
        <p:nvGrpSpPr>
          <p:cNvPr id="41" name="グループ化 10"/>
          <p:cNvGrpSpPr/>
          <p:nvPr userDrawn="1"/>
        </p:nvGrpSpPr>
        <p:grpSpPr>
          <a:xfrm>
            <a:off x="3190619" y="1347614"/>
            <a:ext cx="834906" cy="813831"/>
            <a:chOff x="5137914" y="2218185"/>
            <a:chExt cx="3645395" cy="3645396"/>
          </a:xfrm>
        </p:grpSpPr>
        <p:sp>
          <p:nvSpPr>
            <p:cNvPr id="42" name="円/楕円 16"/>
            <p:cNvSpPr/>
            <p:nvPr/>
          </p:nvSpPr>
          <p:spPr>
            <a:xfrm>
              <a:off x="5137914" y="2218186"/>
              <a:ext cx="3645395" cy="364539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latin typeface="Arial"/>
                <a:cs typeface="Arial"/>
              </a:endParaRPr>
            </a:p>
          </p:txBody>
        </p:sp>
        <p:sp>
          <p:nvSpPr>
            <p:cNvPr id="43" name="パイ 17"/>
            <p:cNvSpPr/>
            <p:nvPr/>
          </p:nvSpPr>
          <p:spPr>
            <a:xfrm rot="16200000">
              <a:off x="5137914" y="2218185"/>
              <a:ext cx="3645395" cy="3645395"/>
            </a:xfrm>
            <a:prstGeom prst="pie">
              <a:avLst>
                <a:gd name="adj1" fmla="val 0"/>
                <a:gd name="adj2" fmla="val 176086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latin typeface="Arial"/>
                <a:cs typeface="Arial"/>
              </a:endParaRPr>
            </a:p>
          </p:txBody>
        </p:sp>
      </p:grpSp>
      <p:grpSp>
        <p:nvGrpSpPr>
          <p:cNvPr id="44" name="グループ化 11"/>
          <p:cNvGrpSpPr/>
          <p:nvPr userDrawn="1"/>
        </p:nvGrpSpPr>
        <p:grpSpPr>
          <a:xfrm>
            <a:off x="5134835" y="1347614"/>
            <a:ext cx="834906" cy="813831"/>
            <a:chOff x="9458261" y="2218184"/>
            <a:chExt cx="3645395" cy="3645396"/>
          </a:xfrm>
        </p:grpSpPr>
        <p:sp>
          <p:nvSpPr>
            <p:cNvPr id="45" name="円/楕円 22"/>
            <p:cNvSpPr/>
            <p:nvPr/>
          </p:nvSpPr>
          <p:spPr>
            <a:xfrm>
              <a:off x="9458261" y="2218185"/>
              <a:ext cx="3645395" cy="364539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a:cs typeface="Arial"/>
              </a:endParaRPr>
            </a:p>
          </p:txBody>
        </p:sp>
        <p:sp>
          <p:nvSpPr>
            <p:cNvPr id="46" name="パイ 23"/>
            <p:cNvSpPr/>
            <p:nvPr/>
          </p:nvSpPr>
          <p:spPr>
            <a:xfrm rot="16200000">
              <a:off x="9458261" y="2218184"/>
              <a:ext cx="3645395" cy="3645395"/>
            </a:xfrm>
            <a:prstGeom prst="pie">
              <a:avLst>
                <a:gd name="adj1" fmla="val 0"/>
                <a:gd name="adj2" fmla="val 195191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a:cs typeface="Arial"/>
              </a:endParaRPr>
            </a:p>
          </p:txBody>
        </p:sp>
      </p:grpSp>
      <p:grpSp>
        <p:nvGrpSpPr>
          <p:cNvPr id="47" name="グループ化 13"/>
          <p:cNvGrpSpPr/>
          <p:nvPr userDrawn="1"/>
        </p:nvGrpSpPr>
        <p:grpSpPr>
          <a:xfrm>
            <a:off x="7028452" y="1347614"/>
            <a:ext cx="834906" cy="813831"/>
            <a:chOff x="13778741" y="2218184"/>
            <a:chExt cx="3645395" cy="3645396"/>
          </a:xfrm>
        </p:grpSpPr>
        <p:sp>
          <p:nvSpPr>
            <p:cNvPr id="48" name="円/楕円 28"/>
            <p:cNvSpPr/>
            <p:nvPr/>
          </p:nvSpPr>
          <p:spPr>
            <a:xfrm>
              <a:off x="13778741" y="2218185"/>
              <a:ext cx="3645395" cy="364539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a:cs typeface="Arial"/>
              </a:endParaRPr>
            </a:p>
          </p:txBody>
        </p:sp>
        <p:sp>
          <p:nvSpPr>
            <p:cNvPr id="49" name="パイ 29"/>
            <p:cNvSpPr/>
            <p:nvPr/>
          </p:nvSpPr>
          <p:spPr>
            <a:xfrm rot="16200000">
              <a:off x="13778741" y="2218184"/>
              <a:ext cx="3645395" cy="3645395"/>
            </a:xfrm>
            <a:prstGeom prst="pie">
              <a:avLst>
                <a:gd name="adj1" fmla="val 0"/>
                <a:gd name="adj2" fmla="val 153697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a:cs typeface="Arial"/>
              </a:endParaRPr>
            </a:p>
          </p:txBody>
        </p:sp>
      </p:grpSp>
      <p:sp>
        <p:nvSpPr>
          <p:cNvPr id="18" name="Espace réservé du texte 7"/>
          <p:cNvSpPr>
            <a:spLocks noGrp="1"/>
          </p:cNvSpPr>
          <p:nvPr>
            <p:ph type="body" sz="quarter" idx="21" hasCustomPrompt="1"/>
          </p:nvPr>
        </p:nvSpPr>
        <p:spPr>
          <a:xfrm>
            <a:off x="490881" y="1555755"/>
            <a:ext cx="750912" cy="371475"/>
          </a:xfrm>
          <a:prstGeom prst="rect">
            <a:avLst/>
          </a:prstGeom>
        </p:spPr>
        <p:txBody>
          <a:bodyPr/>
          <a:lstStyle>
            <a:lvl1pPr marL="0" indent="0">
              <a:buNone/>
              <a:defRPr sz="1800">
                <a:solidFill>
                  <a:schemeClr val="bg2"/>
                </a:solidFill>
              </a:defRPr>
            </a:lvl1pPr>
          </a:lstStyle>
          <a:p>
            <a:pPr lvl="0"/>
            <a:r>
              <a:rPr lang="fr-FR" dirty="0"/>
              <a:t>95 %</a:t>
            </a:r>
          </a:p>
        </p:txBody>
      </p:sp>
      <p:sp>
        <p:nvSpPr>
          <p:cNvPr id="20" name="Espace réservé du texte 7"/>
          <p:cNvSpPr>
            <a:spLocks noGrp="1"/>
          </p:cNvSpPr>
          <p:nvPr>
            <p:ph type="body" sz="quarter" idx="22" hasCustomPrompt="1"/>
          </p:nvPr>
        </p:nvSpPr>
        <p:spPr>
          <a:xfrm>
            <a:off x="2452936" y="1563640"/>
            <a:ext cx="750912" cy="371475"/>
          </a:xfrm>
          <a:prstGeom prst="rect">
            <a:avLst/>
          </a:prstGeom>
        </p:spPr>
        <p:txBody>
          <a:bodyPr/>
          <a:lstStyle>
            <a:lvl1pPr marL="0" indent="0">
              <a:buNone/>
              <a:defRPr sz="1800">
                <a:solidFill>
                  <a:schemeClr val="accent5"/>
                </a:solidFill>
              </a:defRPr>
            </a:lvl1pPr>
          </a:lstStyle>
          <a:p>
            <a:pPr lvl="0"/>
            <a:r>
              <a:rPr lang="fr-FR" dirty="0"/>
              <a:t>80 %</a:t>
            </a:r>
          </a:p>
        </p:txBody>
      </p:sp>
      <p:sp>
        <p:nvSpPr>
          <p:cNvPr id="21" name="Espace réservé du texte 7"/>
          <p:cNvSpPr>
            <a:spLocks noGrp="1"/>
          </p:cNvSpPr>
          <p:nvPr>
            <p:ph type="body" sz="quarter" idx="23" hasCustomPrompt="1"/>
          </p:nvPr>
        </p:nvSpPr>
        <p:spPr>
          <a:xfrm>
            <a:off x="4383923" y="1568792"/>
            <a:ext cx="750912" cy="371475"/>
          </a:xfrm>
          <a:prstGeom prst="rect">
            <a:avLst/>
          </a:prstGeom>
        </p:spPr>
        <p:txBody>
          <a:bodyPr/>
          <a:lstStyle>
            <a:lvl1pPr marL="0" indent="0">
              <a:buNone/>
              <a:defRPr sz="1800">
                <a:solidFill>
                  <a:schemeClr val="accent2"/>
                </a:solidFill>
              </a:defRPr>
            </a:lvl1pPr>
          </a:lstStyle>
          <a:p>
            <a:pPr lvl="0"/>
            <a:r>
              <a:rPr lang="fr-FR" dirty="0"/>
              <a:t>87 %</a:t>
            </a:r>
          </a:p>
        </p:txBody>
      </p:sp>
      <p:sp>
        <p:nvSpPr>
          <p:cNvPr id="22" name="Espace réservé du texte 7"/>
          <p:cNvSpPr>
            <a:spLocks noGrp="1"/>
          </p:cNvSpPr>
          <p:nvPr>
            <p:ph type="body" sz="quarter" idx="24" hasCustomPrompt="1"/>
          </p:nvPr>
        </p:nvSpPr>
        <p:spPr>
          <a:xfrm>
            <a:off x="6298697" y="1563640"/>
            <a:ext cx="750912" cy="371475"/>
          </a:xfrm>
          <a:prstGeom prst="rect">
            <a:avLst/>
          </a:prstGeom>
        </p:spPr>
        <p:txBody>
          <a:bodyPr/>
          <a:lstStyle>
            <a:lvl1pPr marL="0" indent="0">
              <a:buNone/>
              <a:defRPr sz="1800">
                <a:solidFill>
                  <a:schemeClr val="accent6"/>
                </a:solidFill>
              </a:defRPr>
            </a:lvl1pPr>
          </a:lstStyle>
          <a:p>
            <a:pPr lvl="0"/>
            <a:r>
              <a:rPr lang="fr-FR" dirty="0"/>
              <a:t>70 %</a:t>
            </a:r>
          </a:p>
        </p:txBody>
      </p:sp>
      <p:sp>
        <p:nvSpPr>
          <p:cNvPr id="25" name="Espace réservé du texte 7"/>
          <p:cNvSpPr>
            <a:spLocks noGrp="1"/>
          </p:cNvSpPr>
          <p:nvPr>
            <p:ph type="body" sz="quarter" idx="16" hasCustomPrompt="1"/>
          </p:nvPr>
        </p:nvSpPr>
        <p:spPr>
          <a:xfrm>
            <a:off x="792001" y="2338798"/>
            <a:ext cx="1835783" cy="371475"/>
          </a:xfrm>
          <a:prstGeom prst="rect">
            <a:avLst/>
          </a:prstGeom>
        </p:spPr>
        <p:txBody>
          <a:bodyPr/>
          <a:lstStyle>
            <a:lvl1pPr marL="0" indent="0">
              <a:buNone/>
              <a:defRPr sz="1800"/>
            </a:lvl1pPr>
          </a:lstStyle>
          <a:p>
            <a:pPr lvl="0"/>
            <a:r>
              <a:rPr lang="fr-FR" dirty="0"/>
              <a:t>TITRE : 18 PTS</a:t>
            </a:r>
          </a:p>
        </p:txBody>
      </p:sp>
      <p:sp>
        <p:nvSpPr>
          <p:cNvPr id="26" name="Espace réservé du texte 7"/>
          <p:cNvSpPr>
            <a:spLocks noGrp="1"/>
          </p:cNvSpPr>
          <p:nvPr>
            <p:ph type="body" sz="quarter" idx="25" hasCustomPrompt="1"/>
          </p:nvPr>
        </p:nvSpPr>
        <p:spPr>
          <a:xfrm>
            <a:off x="2699791" y="2331493"/>
            <a:ext cx="1812637" cy="371475"/>
          </a:xfrm>
          <a:prstGeom prst="rect">
            <a:avLst/>
          </a:prstGeom>
        </p:spPr>
        <p:txBody>
          <a:bodyPr/>
          <a:lstStyle>
            <a:lvl1pPr marL="0" indent="0">
              <a:buNone/>
              <a:defRPr sz="1800"/>
            </a:lvl1pPr>
          </a:lstStyle>
          <a:p>
            <a:pPr lvl="0"/>
            <a:r>
              <a:rPr lang="fr-FR" dirty="0"/>
              <a:t>TITRE : 18 PTS</a:t>
            </a:r>
          </a:p>
        </p:txBody>
      </p:sp>
      <p:sp>
        <p:nvSpPr>
          <p:cNvPr id="27" name="Espace réservé du texte 7"/>
          <p:cNvSpPr>
            <a:spLocks noGrp="1"/>
          </p:cNvSpPr>
          <p:nvPr>
            <p:ph type="body" sz="quarter" idx="26" hasCustomPrompt="1"/>
          </p:nvPr>
        </p:nvSpPr>
        <p:spPr>
          <a:xfrm>
            <a:off x="6514675" y="2331493"/>
            <a:ext cx="1862460" cy="371475"/>
          </a:xfrm>
          <a:prstGeom prst="rect">
            <a:avLst/>
          </a:prstGeom>
        </p:spPr>
        <p:txBody>
          <a:bodyPr/>
          <a:lstStyle>
            <a:lvl1pPr marL="0" indent="0">
              <a:buNone/>
              <a:defRPr sz="1800"/>
            </a:lvl1pPr>
          </a:lstStyle>
          <a:p>
            <a:pPr lvl="0"/>
            <a:r>
              <a:rPr lang="fr-FR" dirty="0"/>
              <a:t>TITRE : 18 PTS</a:t>
            </a:r>
          </a:p>
        </p:txBody>
      </p:sp>
      <p:sp>
        <p:nvSpPr>
          <p:cNvPr id="28" name="Espace réservé du texte 7"/>
          <p:cNvSpPr>
            <a:spLocks noGrp="1"/>
          </p:cNvSpPr>
          <p:nvPr>
            <p:ph type="body" sz="quarter" idx="27" hasCustomPrompt="1"/>
          </p:nvPr>
        </p:nvSpPr>
        <p:spPr>
          <a:xfrm>
            <a:off x="4621058" y="2331493"/>
            <a:ext cx="1823150" cy="371475"/>
          </a:xfrm>
          <a:prstGeom prst="rect">
            <a:avLst/>
          </a:prstGeom>
        </p:spPr>
        <p:txBody>
          <a:bodyPr/>
          <a:lstStyle>
            <a:lvl1pPr marL="0" indent="0">
              <a:buNone/>
              <a:defRPr sz="1800"/>
            </a:lvl1pPr>
          </a:lstStyle>
          <a:p>
            <a:pPr lvl="0"/>
            <a:r>
              <a:rPr lang="fr-FR" dirty="0"/>
              <a:t>TITRE : 18 PTS</a:t>
            </a:r>
          </a:p>
        </p:txBody>
      </p:sp>
      <p:sp>
        <p:nvSpPr>
          <p:cNvPr id="7" name="Espace réservé du texte 6"/>
          <p:cNvSpPr>
            <a:spLocks noGrp="1"/>
          </p:cNvSpPr>
          <p:nvPr>
            <p:ph type="body" sz="quarter" idx="28" hasCustomPrompt="1"/>
          </p:nvPr>
        </p:nvSpPr>
        <p:spPr>
          <a:xfrm>
            <a:off x="827088" y="2860551"/>
            <a:ext cx="1800225" cy="1008063"/>
          </a:xfrm>
          <a:prstGeom prst="rect">
            <a:avLst/>
          </a:prstGeom>
        </p:spPr>
        <p:txBody>
          <a:bodyPr/>
          <a:lstStyle>
            <a:lvl1pPr marL="0" indent="0">
              <a:buNone/>
              <a:defRPr sz="1800" b="0" baseline="0"/>
            </a:lvl1pPr>
          </a:lstStyle>
          <a:p>
            <a:pPr lvl="0"/>
            <a:r>
              <a:rPr lang="fr-FR" dirty="0"/>
              <a:t>Texte : 18 points</a:t>
            </a:r>
          </a:p>
        </p:txBody>
      </p:sp>
      <p:sp>
        <p:nvSpPr>
          <p:cNvPr id="31" name="Espace réservé du texte 6"/>
          <p:cNvSpPr>
            <a:spLocks noGrp="1"/>
          </p:cNvSpPr>
          <p:nvPr>
            <p:ph type="body" sz="quarter" idx="29" hasCustomPrompt="1"/>
          </p:nvPr>
        </p:nvSpPr>
        <p:spPr>
          <a:xfrm>
            <a:off x="2724160" y="2859782"/>
            <a:ext cx="1800225" cy="1008063"/>
          </a:xfrm>
          <a:prstGeom prst="rect">
            <a:avLst/>
          </a:prstGeom>
        </p:spPr>
        <p:txBody>
          <a:bodyPr/>
          <a:lstStyle>
            <a:lvl1pPr marL="0" indent="0">
              <a:buNone/>
              <a:defRPr sz="1800" b="0" baseline="0"/>
            </a:lvl1pPr>
          </a:lstStyle>
          <a:p>
            <a:pPr lvl="0"/>
            <a:r>
              <a:rPr lang="fr-FR" dirty="0"/>
              <a:t>Texte : 18 points</a:t>
            </a:r>
          </a:p>
        </p:txBody>
      </p:sp>
      <p:sp>
        <p:nvSpPr>
          <p:cNvPr id="32" name="Espace réservé du texte 6"/>
          <p:cNvSpPr>
            <a:spLocks noGrp="1"/>
          </p:cNvSpPr>
          <p:nvPr>
            <p:ph type="body" sz="quarter" idx="30" hasCustomPrompt="1"/>
          </p:nvPr>
        </p:nvSpPr>
        <p:spPr>
          <a:xfrm>
            <a:off x="4652175" y="2859782"/>
            <a:ext cx="1800225" cy="1008063"/>
          </a:xfrm>
          <a:prstGeom prst="rect">
            <a:avLst/>
          </a:prstGeom>
        </p:spPr>
        <p:txBody>
          <a:bodyPr/>
          <a:lstStyle>
            <a:lvl1pPr marL="0" indent="0">
              <a:buNone/>
              <a:defRPr sz="1800" b="0" baseline="0"/>
            </a:lvl1pPr>
          </a:lstStyle>
          <a:p>
            <a:pPr lvl="0"/>
            <a:r>
              <a:rPr lang="fr-FR" dirty="0"/>
              <a:t>Texte : 18 points</a:t>
            </a:r>
          </a:p>
        </p:txBody>
      </p:sp>
      <p:sp>
        <p:nvSpPr>
          <p:cNvPr id="33" name="Espace réservé du texte 6"/>
          <p:cNvSpPr>
            <a:spLocks noGrp="1"/>
          </p:cNvSpPr>
          <p:nvPr>
            <p:ph type="body" sz="quarter" idx="31" hasCustomPrompt="1"/>
          </p:nvPr>
        </p:nvSpPr>
        <p:spPr>
          <a:xfrm>
            <a:off x="6545792" y="2859782"/>
            <a:ext cx="1800225" cy="1008063"/>
          </a:xfrm>
          <a:prstGeom prst="rect">
            <a:avLst/>
          </a:prstGeom>
        </p:spPr>
        <p:txBody>
          <a:bodyPr/>
          <a:lstStyle>
            <a:lvl1pPr marL="0" indent="0">
              <a:buNone/>
              <a:defRPr sz="1800" b="0" baseline="0"/>
            </a:lvl1pPr>
          </a:lstStyle>
          <a:p>
            <a:pPr lvl="0"/>
            <a:r>
              <a:rPr lang="fr-FR" dirty="0"/>
              <a:t>Texte : 18 points</a:t>
            </a:r>
          </a:p>
        </p:txBody>
      </p:sp>
    </p:spTree>
    <p:extLst>
      <p:ext uri="{BB962C8B-B14F-4D97-AF65-F5344CB8AC3E}">
        <p14:creationId xmlns:p14="http://schemas.microsoft.com/office/powerpoint/2010/main" val="3796153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Disposition personnalisée">
    <p:spTree>
      <p:nvGrpSpPr>
        <p:cNvPr id="1" name=""/>
        <p:cNvGrpSpPr/>
        <p:nvPr/>
      </p:nvGrpSpPr>
      <p:grpSpPr>
        <a:xfrm>
          <a:off x="0" y="0"/>
          <a:ext cx="0" cy="0"/>
          <a:chOff x="0" y="0"/>
          <a:chExt cx="0" cy="0"/>
        </a:xfrm>
      </p:grpSpPr>
      <p:sp>
        <p:nvSpPr>
          <p:cNvPr id="3" name="Espace réservé du texte 6"/>
          <p:cNvSpPr>
            <a:spLocks noGrp="1"/>
          </p:cNvSpPr>
          <p:nvPr>
            <p:ph type="body" sz="quarter" idx="10" hasCustomPrompt="1"/>
          </p:nvPr>
        </p:nvSpPr>
        <p:spPr>
          <a:xfrm>
            <a:off x="457533" y="123478"/>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dirty="0"/>
              <a:t>Histogramme : 25 points</a:t>
            </a:r>
          </a:p>
        </p:txBody>
      </p:sp>
      <p:cxnSp>
        <p:nvCxnSpPr>
          <p:cNvPr id="4" name="Connecteur droit 3"/>
          <p:cNvCxnSpPr/>
          <p:nvPr userDrawn="1"/>
        </p:nvCxnSpPr>
        <p:spPr>
          <a:xfrm>
            <a:off x="457200" y="627535"/>
            <a:ext cx="946448"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 name="直線コネクタ 55"/>
          <p:cNvCxnSpPr/>
          <p:nvPr userDrawn="1"/>
        </p:nvCxnSpPr>
        <p:spPr>
          <a:xfrm>
            <a:off x="5004048" y="1059582"/>
            <a:ext cx="0" cy="3528392"/>
          </a:xfrm>
          <a:prstGeom prst="line">
            <a:avLst/>
          </a:prstGeom>
          <a:ln w="12700">
            <a:solidFill>
              <a:schemeClr val="bg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正方形/長方形 22"/>
          <p:cNvSpPr/>
          <p:nvPr userDrawn="1"/>
        </p:nvSpPr>
        <p:spPr>
          <a:xfrm>
            <a:off x="2186360" y="1076625"/>
            <a:ext cx="2169616" cy="370207"/>
          </a:xfrm>
          <a:prstGeom prst="rect">
            <a:avLst/>
          </a:prstGeom>
          <a:solidFill>
            <a:schemeClr val="bg1">
              <a:lumMod val="8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solidFill>
                <a:schemeClr val="bg1">
                  <a:lumMod val="85000"/>
                </a:schemeClr>
              </a:solidFill>
            </a:endParaRPr>
          </a:p>
        </p:txBody>
      </p:sp>
      <p:sp>
        <p:nvSpPr>
          <p:cNvPr id="13" name="正方形/長方形 40"/>
          <p:cNvSpPr/>
          <p:nvPr userDrawn="1"/>
        </p:nvSpPr>
        <p:spPr>
          <a:xfrm>
            <a:off x="2195736" y="1779664"/>
            <a:ext cx="2169616" cy="370207"/>
          </a:xfrm>
          <a:prstGeom prst="rect">
            <a:avLst/>
          </a:prstGeom>
          <a:solidFill>
            <a:schemeClr val="bg1">
              <a:lumMod val="8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solidFill>
                <a:schemeClr val="bg1">
                  <a:lumMod val="85000"/>
                </a:schemeClr>
              </a:solidFill>
            </a:endParaRPr>
          </a:p>
        </p:txBody>
      </p:sp>
      <p:sp>
        <p:nvSpPr>
          <p:cNvPr id="14" name="正方形/長方形 41"/>
          <p:cNvSpPr/>
          <p:nvPr userDrawn="1"/>
        </p:nvSpPr>
        <p:spPr>
          <a:xfrm>
            <a:off x="2195736" y="1779663"/>
            <a:ext cx="1679646" cy="370208"/>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16" name="正方形/長方形 44"/>
          <p:cNvSpPr/>
          <p:nvPr userDrawn="1"/>
        </p:nvSpPr>
        <p:spPr>
          <a:xfrm>
            <a:off x="2195736" y="2571750"/>
            <a:ext cx="2169616" cy="370207"/>
          </a:xfrm>
          <a:prstGeom prst="rect">
            <a:avLst/>
          </a:prstGeom>
          <a:solidFill>
            <a:schemeClr val="bg1">
              <a:lumMod val="8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solidFill>
                <a:schemeClr val="bg1">
                  <a:lumMod val="85000"/>
                </a:schemeClr>
              </a:solidFill>
            </a:endParaRPr>
          </a:p>
        </p:txBody>
      </p:sp>
      <p:sp>
        <p:nvSpPr>
          <p:cNvPr id="17" name="正方形/長方形 45"/>
          <p:cNvSpPr/>
          <p:nvPr userDrawn="1"/>
        </p:nvSpPr>
        <p:spPr>
          <a:xfrm>
            <a:off x="2195736" y="2571750"/>
            <a:ext cx="2055601" cy="370207"/>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19" name="正方形/長方形 48"/>
          <p:cNvSpPr/>
          <p:nvPr userDrawn="1"/>
        </p:nvSpPr>
        <p:spPr>
          <a:xfrm>
            <a:off x="2195736" y="3435845"/>
            <a:ext cx="2169616" cy="370207"/>
          </a:xfrm>
          <a:prstGeom prst="rect">
            <a:avLst/>
          </a:prstGeom>
          <a:solidFill>
            <a:schemeClr val="bg1">
              <a:lumMod val="8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solidFill>
                <a:srgbClr val="E64162"/>
              </a:solidFill>
            </a:endParaRPr>
          </a:p>
        </p:txBody>
      </p:sp>
      <p:sp>
        <p:nvSpPr>
          <p:cNvPr id="20" name="正方形/長方形 49"/>
          <p:cNvSpPr/>
          <p:nvPr userDrawn="1"/>
        </p:nvSpPr>
        <p:spPr>
          <a:xfrm>
            <a:off x="2195737" y="3435847"/>
            <a:ext cx="1788067" cy="370207"/>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22" name="正方形/長方形 52"/>
          <p:cNvSpPr/>
          <p:nvPr userDrawn="1"/>
        </p:nvSpPr>
        <p:spPr>
          <a:xfrm>
            <a:off x="2195736" y="4227936"/>
            <a:ext cx="2169616" cy="370207"/>
          </a:xfrm>
          <a:prstGeom prst="rect">
            <a:avLst/>
          </a:prstGeom>
          <a:solidFill>
            <a:schemeClr val="bg1">
              <a:lumMod val="8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solidFill>
                <a:schemeClr val="bg1">
                  <a:lumMod val="85000"/>
                </a:schemeClr>
              </a:solidFill>
            </a:endParaRPr>
          </a:p>
        </p:txBody>
      </p:sp>
      <p:sp>
        <p:nvSpPr>
          <p:cNvPr id="23" name="正方形/長方形 53"/>
          <p:cNvSpPr/>
          <p:nvPr userDrawn="1"/>
        </p:nvSpPr>
        <p:spPr>
          <a:xfrm>
            <a:off x="2195740" y="4217769"/>
            <a:ext cx="1570947" cy="370207"/>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cxnSp>
        <p:nvCxnSpPr>
          <p:cNvPr id="28" name="直線コネクタ 11"/>
          <p:cNvCxnSpPr/>
          <p:nvPr userDrawn="1"/>
        </p:nvCxnSpPr>
        <p:spPr>
          <a:xfrm flipV="1">
            <a:off x="2195736" y="1059583"/>
            <a:ext cx="0" cy="3528392"/>
          </a:xfrm>
          <a:prstGeom prst="line">
            <a:avLst/>
          </a:prstGeom>
          <a:ln w="12700">
            <a:solidFill>
              <a:schemeClr val="bg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Espace réservé du texte 5"/>
          <p:cNvSpPr>
            <a:spLocks noGrp="1"/>
          </p:cNvSpPr>
          <p:nvPr>
            <p:ph type="body" sz="quarter" idx="11" hasCustomPrompt="1"/>
          </p:nvPr>
        </p:nvSpPr>
        <p:spPr>
          <a:xfrm>
            <a:off x="2195739" y="1066302"/>
            <a:ext cx="2055597" cy="418728"/>
          </a:xfrm>
          <a:prstGeom prst="rect">
            <a:avLst/>
          </a:prstGeom>
          <a:solidFill>
            <a:schemeClr val="bg2"/>
          </a:solidFill>
        </p:spPr>
        <p:txBody>
          <a:bodyPr/>
          <a:lstStyle>
            <a:lvl1pPr marL="0" indent="0">
              <a:buNone/>
              <a:defRPr sz="1800">
                <a:solidFill>
                  <a:schemeClr val="bg1"/>
                </a:solidFill>
              </a:defRPr>
            </a:lvl1pPr>
          </a:lstStyle>
          <a:p>
            <a:pPr lvl="0"/>
            <a:r>
              <a:rPr lang="fr-FR" dirty="0"/>
              <a:t>Chiffre : 18 pts</a:t>
            </a:r>
          </a:p>
        </p:txBody>
      </p:sp>
      <p:sp>
        <p:nvSpPr>
          <p:cNvPr id="25" name="Espace réservé du texte 5"/>
          <p:cNvSpPr>
            <a:spLocks noGrp="1"/>
          </p:cNvSpPr>
          <p:nvPr>
            <p:ph type="body" sz="quarter" idx="12" hasCustomPrompt="1"/>
          </p:nvPr>
        </p:nvSpPr>
        <p:spPr>
          <a:xfrm>
            <a:off x="2183065" y="1755403"/>
            <a:ext cx="2055597" cy="418728"/>
          </a:xfrm>
          <a:prstGeom prst="rect">
            <a:avLst/>
          </a:prstGeom>
          <a:solidFill>
            <a:schemeClr val="bg2"/>
          </a:solidFill>
        </p:spPr>
        <p:txBody>
          <a:bodyPr/>
          <a:lstStyle>
            <a:lvl1pPr marL="0" indent="0">
              <a:buNone/>
              <a:defRPr sz="1800">
                <a:solidFill>
                  <a:schemeClr val="bg1"/>
                </a:solidFill>
              </a:defRPr>
            </a:lvl1pPr>
          </a:lstStyle>
          <a:p>
            <a:pPr lvl="0"/>
            <a:r>
              <a:rPr lang="fr-FR" dirty="0"/>
              <a:t>Chiffre : 18 pts</a:t>
            </a:r>
          </a:p>
        </p:txBody>
      </p:sp>
      <p:sp>
        <p:nvSpPr>
          <p:cNvPr id="26" name="Espace réservé du texte 5"/>
          <p:cNvSpPr>
            <a:spLocks noGrp="1"/>
          </p:cNvSpPr>
          <p:nvPr>
            <p:ph type="body" sz="quarter" idx="13" hasCustomPrompt="1"/>
          </p:nvPr>
        </p:nvSpPr>
        <p:spPr>
          <a:xfrm>
            <a:off x="2195740" y="2571750"/>
            <a:ext cx="2055597" cy="418728"/>
          </a:xfrm>
          <a:prstGeom prst="rect">
            <a:avLst/>
          </a:prstGeom>
          <a:solidFill>
            <a:schemeClr val="bg2"/>
          </a:solidFill>
        </p:spPr>
        <p:txBody>
          <a:bodyPr/>
          <a:lstStyle>
            <a:lvl1pPr marL="0" indent="0">
              <a:buNone/>
              <a:defRPr sz="1800">
                <a:solidFill>
                  <a:schemeClr val="bg1"/>
                </a:solidFill>
              </a:defRPr>
            </a:lvl1pPr>
          </a:lstStyle>
          <a:p>
            <a:pPr lvl="0"/>
            <a:r>
              <a:rPr lang="fr-FR" dirty="0"/>
              <a:t>Chiffre : 18 pts</a:t>
            </a:r>
          </a:p>
        </p:txBody>
      </p:sp>
      <p:sp>
        <p:nvSpPr>
          <p:cNvPr id="27" name="Espace réservé du texte 5"/>
          <p:cNvSpPr>
            <a:spLocks noGrp="1"/>
          </p:cNvSpPr>
          <p:nvPr>
            <p:ph type="body" sz="quarter" idx="14" hasCustomPrompt="1"/>
          </p:nvPr>
        </p:nvSpPr>
        <p:spPr>
          <a:xfrm>
            <a:off x="2187060" y="3411584"/>
            <a:ext cx="2055597" cy="418728"/>
          </a:xfrm>
          <a:prstGeom prst="rect">
            <a:avLst/>
          </a:prstGeom>
          <a:solidFill>
            <a:schemeClr val="bg2"/>
          </a:solidFill>
        </p:spPr>
        <p:txBody>
          <a:bodyPr/>
          <a:lstStyle>
            <a:lvl1pPr marL="0" indent="0">
              <a:buNone/>
              <a:defRPr sz="1800">
                <a:solidFill>
                  <a:schemeClr val="bg1"/>
                </a:solidFill>
              </a:defRPr>
            </a:lvl1pPr>
          </a:lstStyle>
          <a:p>
            <a:pPr lvl="0"/>
            <a:r>
              <a:rPr lang="fr-FR" dirty="0"/>
              <a:t>Chiffre : 18 pts</a:t>
            </a:r>
          </a:p>
        </p:txBody>
      </p:sp>
      <p:sp>
        <p:nvSpPr>
          <p:cNvPr id="29" name="Espace réservé du texte 5"/>
          <p:cNvSpPr>
            <a:spLocks noGrp="1"/>
          </p:cNvSpPr>
          <p:nvPr>
            <p:ph type="body" sz="quarter" idx="15" hasCustomPrompt="1"/>
          </p:nvPr>
        </p:nvSpPr>
        <p:spPr>
          <a:xfrm>
            <a:off x="2165739" y="4195374"/>
            <a:ext cx="2055597" cy="418728"/>
          </a:xfrm>
          <a:prstGeom prst="rect">
            <a:avLst/>
          </a:prstGeom>
          <a:solidFill>
            <a:schemeClr val="bg2"/>
          </a:solidFill>
        </p:spPr>
        <p:txBody>
          <a:bodyPr/>
          <a:lstStyle>
            <a:lvl1pPr marL="0" indent="0">
              <a:buNone/>
              <a:defRPr sz="1800">
                <a:solidFill>
                  <a:schemeClr val="bg1"/>
                </a:solidFill>
              </a:defRPr>
            </a:lvl1pPr>
          </a:lstStyle>
          <a:p>
            <a:pPr lvl="0"/>
            <a:r>
              <a:rPr lang="fr-FR" dirty="0"/>
              <a:t>Chiffre : 18 pts</a:t>
            </a:r>
          </a:p>
        </p:txBody>
      </p:sp>
      <p:sp>
        <p:nvSpPr>
          <p:cNvPr id="8" name="Espace réservé du texte 7"/>
          <p:cNvSpPr>
            <a:spLocks noGrp="1"/>
          </p:cNvSpPr>
          <p:nvPr>
            <p:ph type="body" sz="quarter" idx="16" hasCustomPrompt="1"/>
          </p:nvPr>
        </p:nvSpPr>
        <p:spPr>
          <a:xfrm>
            <a:off x="323528" y="1075853"/>
            <a:ext cx="1862460" cy="371475"/>
          </a:xfrm>
          <a:prstGeom prst="rect">
            <a:avLst/>
          </a:prstGeom>
        </p:spPr>
        <p:txBody>
          <a:bodyPr/>
          <a:lstStyle>
            <a:lvl1pPr marL="0" indent="0">
              <a:buNone/>
              <a:defRPr sz="1800"/>
            </a:lvl1pPr>
          </a:lstStyle>
          <a:p>
            <a:pPr lvl="0"/>
            <a:r>
              <a:rPr lang="fr-FR" dirty="0"/>
              <a:t>TITRE : 18 PTS</a:t>
            </a:r>
          </a:p>
        </p:txBody>
      </p:sp>
      <p:sp>
        <p:nvSpPr>
          <p:cNvPr id="30" name="Espace réservé du texte 7"/>
          <p:cNvSpPr>
            <a:spLocks noGrp="1"/>
          </p:cNvSpPr>
          <p:nvPr>
            <p:ph type="body" sz="quarter" idx="17" hasCustomPrompt="1"/>
          </p:nvPr>
        </p:nvSpPr>
        <p:spPr>
          <a:xfrm>
            <a:off x="323900" y="1778396"/>
            <a:ext cx="1862460" cy="371475"/>
          </a:xfrm>
          <a:prstGeom prst="rect">
            <a:avLst/>
          </a:prstGeom>
        </p:spPr>
        <p:txBody>
          <a:bodyPr/>
          <a:lstStyle>
            <a:lvl1pPr marL="0" indent="0">
              <a:buNone/>
              <a:defRPr sz="1800"/>
            </a:lvl1pPr>
          </a:lstStyle>
          <a:p>
            <a:pPr lvl="0"/>
            <a:r>
              <a:rPr lang="fr-FR" dirty="0"/>
              <a:t>TITRE : 18 PTS</a:t>
            </a:r>
          </a:p>
        </p:txBody>
      </p:sp>
      <p:sp>
        <p:nvSpPr>
          <p:cNvPr id="31" name="Espace réservé du texte 7"/>
          <p:cNvSpPr>
            <a:spLocks noGrp="1"/>
          </p:cNvSpPr>
          <p:nvPr>
            <p:ph type="body" sz="quarter" idx="18" hasCustomPrompt="1"/>
          </p:nvPr>
        </p:nvSpPr>
        <p:spPr>
          <a:xfrm>
            <a:off x="323900" y="2571750"/>
            <a:ext cx="1862460" cy="371475"/>
          </a:xfrm>
          <a:prstGeom prst="rect">
            <a:avLst/>
          </a:prstGeom>
        </p:spPr>
        <p:txBody>
          <a:bodyPr/>
          <a:lstStyle>
            <a:lvl1pPr marL="0" indent="0">
              <a:buNone/>
              <a:defRPr sz="1800"/>
            </a:lvl1pPr>
          </a:lstStyle>
          <a:p>
            <a:pPr lvl="0"/>
            <a:r>
              <a:rPr lang="fr-FR" dirty="0"/>
              <a:t>TITRE : 18 PTS</a:t>
            </a:r>
          </a:p>
        </p:txBody>
      </p:sp>
      <p:sp>
        <p:nvSpPr>
          <p:cNvPr id="32" name="Espace réservé du texte 7"/>
          <p:cNvSpPr>
            <a:spLocks noGrp="1"/>
          </p:cNvSpPr>
          <p:nvPr>
            <p:ph type="body" sz="quarter" idx="19" hasCustomPrompt="1"/>
          </p:nvPr>
        </p:nvSpPr>
        <p:spPr>
          <a:xfrm>
            <a:off x="323900" y="3423071"/>
            <a:ext cx="1862460" cy="371475"/>
          </a:xfrm>
          <a:prstGeom prst="rect">
            <a:avLst/>
          </a:prstGeom>
        </p:spPr>
        <p:txBody>
          <a:bodyPr/>
          <a:lstStyle>
            <a:lvl1pPr marL="0" indent="0">
              <a:buNone/>
              <a:defRPr sz="1800"/>
            </a:lvl1pPr>
          </a:lstStyle>
          <a:p>
            <a:pPr lvl="0"/>
            <a:r>
              <a:rPr lang="fr-FR" dirty="0"/>
              <a:t>TITRE : 18 PTS</a:t>
            </a:r>
          </a:p>
        </p:txBody>
      </p:sp>
      <p:sp>
        <p:nvSpPr>
          <p:cNvPr id="33" name="Espace réservé du texte 7"/>
          <p:cNvSpPr>
            <a:spLocks noGrp="1"/>
          </p:cNvSpPr>
          <p:nvPr>
            <p:ph type="body" sz="quarter" idx="20" hasCustomPrompt="1"/>
          </p:nvPr>
        </p:nvSpPr>
        <p:spPr>
          <a:xfrm>
            <a:off x="333280" y="4216499"/>
            <a:ext cx="1862460" cy="371475"/>
          </a:xfrm>
          <a:prstGeom prst="rect">
            <a:avLst/>
          </a:prstGeom>
        </p:spPr>
        <p:txBody>
          <a:bodyPr/>
          <a:lstStyle>
            <a:lvl1pPr marL="0" indent="0">
              <a:buNone/>
              <a:defRPr sz="1800"/>
            </a:lvl1pPr>
          </a:lstStyle>
          <a:p>
            <a:pPr lvl="0"/>
            <a:r>
              <a:rPr lang="fr-FR" dirty="0"/>
              <a:t>TITRE : 18 PTS</a:t>
            </a:r>
          </a:p>
        </p:txBody>
      </p:sp>
      <p:sp>
        <p:nvSpPr>
          <p:cNvPr id="34" name="Espace réservé du texte 7"/>
          <p:cNvSpPr>
            <a:spLocks noGrp="1"/>
          </p:cNvSpPr>
          <p:nvPr>
            <p:ph type="body" sz="quarter" idx="21" hasCustomPrompt="1"/>
          </p:nvPr>
        </p:nvSpPr>
        <p:spPr>
          <a:xfrm>
            <a:off x="5364088" y="1446832"/>
            <a:ext cx="1862460" cy="371475"/>
          </a:xfrm>
          <a:prstGeom prst="rect">
            <a:avLst/>
          </a:prstGeom>
        </p:spPr>
        <p:txBody>
          <a:bodyPr/>
          <a:lstStyle>
            <a:lvl1pPr marL="0" indent="0">
              <a:buNone/>
              <a:defRPr sz="1800">
                <a:solidFill>
                  <a:schemeClr val="bg2"/>
                </a:solidFill>
              </a:defRPr>
            </a:lvl1pPr>
          </a:lstStyle>
          <a:p>
            <a:pPr lvl="0"/>
            <a:r>
              <a:rPr lang="fr-FR" dirty="0"/>
              <a:t>Texte : 18 points</a:t>
            </a:r>
          </a:p>
        </p:txBody>
      </p:sp>
      <p:sp>
        <p:nvSpPr>
          <p:cNvPr id="35" name="Espace réservé du texte 7"/>
          <p:cNvSpPr>
            <a:spLocks noGrp="1"/>
          </p:cNvSpPr>
          <p:nvPr>
            <p:ph type="body" sz="quarter" idx="22" hasCustomPrompt="1"/>
          </p:nvPr>
        </p:nvSpPr>
        <p:spPr>
          <a:xfrm>
            <a:off x="5364088" y="2200275"/>
            <a:ext cx="1862460" cy="371475"/>
          </a:xfrm>
          <a:prstGeom prst="rect">
            <a:avLst/>
          </a:prstGeom>
        </p:spPr>
        <p:txBody>
          <a:bodyPr/>
          <a:lstStyle>
            <a:lvl1pPr marL="0" indent="0">
              <a:buNone/>
              <a:defRPr sz="1800">
                <a:solidFill>
                  <a:schemeClr val="bg2"/>
                </a:solidFill>
              </a:defRPr>
            </a:lvl1pPr>
          </a:lstStyle>
          <a:p>
            <a:pPr lvl="0"/>
            <a:r>
              <a:rPr lang="fr-FR" dirty="0"/>
              <a:t>Texte : 18 points</a:t>
            </a:r>
          </a:p>
        </p:txBody>
      </p:sp>
      <p:sp>
        <p:nvSpPr>
          <p:cNvPr id="36" name="Espace réservé du texte 7"/>
          <p:cNvSpPr>
            <a:spLocks noGrp="1"/>
          </p:cNvSpPr>
          <p:nvPr>
            <p:ph type="body" sz="quarter" idx="23" hasCustomPrompt="1"/>
          </p:nvPr>
        </p:nvSpPr>
        <p:spPr>
          <a:xfrm>
            <a:off x="5364088" y="2941957"/>
            <a:ext cx="1862460" cy="371475"/>
          </a:xfrm>
          <a:prstGeom prst="rect">
            <a:avLst/>
          </a:prstGeom>
        </p:spPr>
        <p:txBody>
          <a:bodyPr/>
          <a:lstStyle>
            <a:lvl1pPr marL="0" indent="0">
              <a:buNone/>
              <a:defRPr sz="1800">
                <a:solidFill>
                  <a:schemeClr val="bg2"/>
                </a:solidFill>
              </a:defRPr>
            </a:lvl1pPr>
          </a:lstStyle>
          <a:p>
            <a:pPr lvl="0"/>
            <a:r>
              <a:rPr lang="fr-FR" dirty="0"/>
              <a:t>Texte : 18 points</a:t>
            </a:r>
          </a:p>
        </p:txBody>
      </p:sp>
    </p:spTree>
    <p:extLst>
      <p:ext uri="{BB962C8B-B14F-4D97-AF65-F5344CB8AC3E}">
        <p14:creationId xmlns:p14="http://schemas.microsoft.com/office/powerpoint/2010/main" val="277071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trée de chapitre 1">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403648" y="411511"/>
            <a:ext cx="5400600" cy="504056"/>
          </a:xfrm>
          <a:prstGeom prst="rect">
            <a:avLst/>
          </a:prstGeom>
        </p:spPr>
        <p:txBody>
          <a:bodyPr/>
          <a:lstStyle>
            <a:lvl1pPr algn="l">
              <a:defRPr sz="3200" b="1" baseline="0">
                <a:latin typeface="Arial" panose="020B0604020202020204" pitchFamily="34" charset="0"/>
                <a:cs typeface="Arial" panose="020B0604020202020204" pitchFamily="34" charset="0"/>
              </a:defRPr>
            </a:lvl1pPr>
          </a:lstStyle>
          <a:p>
            <a:r>
              <a:rPr lang="fr-FR" dirty="0"/>
              <a:t>MODIFIEZ LE STYLE</a:t>
            </a:r>
          </a:p>
        </p:txBody>
      </p:sp>
      <p:sp>
        <p:nvSpPr>
          <p:cNvPr id="3" name="Rectangle 2"/>
          <p:cNvSpPr/>
          <p:nvPr/>
        </p:nvSpPr>
        <p:spPr>
          <a:xfrm>
            <a:off x="0" y="483518"/>
            <a:ext cx="1403648" cy="432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quarter" idx="10" hasCustomPrompt="1"/>
          </p:nvPr>
        </p:nvSpPr>
        <p:spPr>
          <a:xfrm>
            <a:off x="1403356" y="915990"/>
            <a:ext cx="3529013" cy="576262"/>
          </a:xfrm>
          <a:prstGeom prst="rect">
            <a:avLst/>
          </a:prstGeom>
        </p:spPr>
        <p:txBody>
          <a:bodyPr/>
          <a:lstStyle>
            <a:lvl1pPr marL="0" indent="0">
              <a:buNone/>
              <a:defRPr sz="3600" baseline="0">
                <a:latin typeface="Arial" panose="020B0604020202020204" pitchFamily="34" charset="0"/>
                <a:cs typeface="Arial" panose="020B0604020202020204" pitchFamily="34" charset="0"/>
              </a:defRPr>
            </a:lvl1pPr>
          </a:lstStyle>
          <a:p>
            <a:pPr lvl="0"/>
            <a:r>
              <a:rPr lang="fr-FR" dirty="0"/>
              <a:t>DU TITRE</a:t>
            </a:r>
          </a:p>
        </p:txBody>
      </p:sp>
      <p:sp>
        <p:nvSpPr>
          <p:cNvPr id="7" name="Espace réservé du texte 6"/>
          <p:cNvSpPr>
            <a:spLocks noGrp="1"/>
          </p:cNvSpPr>
          <p:nvPr>
            <p:ph type="body" sz="quarter" idx="11" hasCustomPrompt="1"/>
          </p:nvPr>
        </p:nvSpPr>
        <p:spPr>
          <a:xfrm>
            <a:off x="612000" y="432001"/>
            <a:ext cx="791790" cy="431378"/>
          </a:xfrm>
          <a:prstGeom prst="rect">
            <a:avLst/>
          </a:prstGeom>
        </p:spPr>
        <p:txBody>
          <a:bodyPr lIns="36000" tIns="36000" rIns="36000" bIns="36000"/>
          <a:lstStyle>
            <a:lvl1pPr marL="0" indent="0" algn="r">
              <a:buNone/>
              <a:defRPr>
                <a:solidFill>
                  <a:schemeClr val="bg1"/>
                </a:solidFill>
                <a:latin typeface="Arial" panose="020B0604020202020204" pitchFamily="34" charset="0"/>
                <a:cs typeface="Arial" panose="020B0604020202020204" pitchFamily="34" charset="0"/>
              </a:defRPr>
            </a:lvl1pPr>
          </a:lstStyle>
          <a:p>
            <a:pPr lvl="0"/>
            <a:r>
              <a:rPr lang="fr-FR" dirty="0"/>
              <a:t>1.</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50" y="0"/>
            <a:ext cx="1771650" cy="5143500"/>
          </a:xfrm>
          <a:prstGeom prst="rect">
            <a:avLst/>
          </a:prstGeom>
        </p:spPr>
      </p:pic>
      <p:cxnSp>
        <p:nvCxnSpPr>
          <p:cNvPr id="10" name="Connecteur droit 9"/>
          <p:cNvCxnSpPr/>
          <p:nvPr/>
        </p:nvCxnSpPr>
        <p:spPr>
          <a:xfrm>
            <a:off x="358485" y="4803998"/>
            <a:ext cx="93610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 name="Espace réservé du texte 3"/>
          <p:cNvSpPr>
            <a:spLocks noGrp="1"/>
          </p:cNvSpPr>
          <p:nvPr>
            <p:ph type="body" sz="quarter" idx="12" hasCustomPrompt="1"/>
          </p:nvPr>
        </p:nvSpPr>
        <p:spPr>
          <a:xfrm>
            <a:off x="269777" y="4803998"/>
            <a:ext cx="648071" cy="215900"/>
          </a:xfrm>
          <a:prstGeom prst="rect">
            <a:avLst/>
          </a:prstGeom>
        </p:spPr>
        <p:txBody>
          <a:bodyPr/>
          <a:lstStyle>
            <a:lvl1pPr marL="0" indent="0">
              <a:buNone/>
              <a:defRPr sz="1300" b="1">
                <a:solidFill>
                  <a:schemeClr val="bg2"/>
                </a:solidFill>
              </a:defRPr>
            </a:lvl1pPr>
          </a:lstStyle>
          <a:p>
            <a:pPr lvl="0"/>
            <a:r>
              <a:rPr lang="fr-FR" dirty="0"/>
              <a:t>Mois</a:t>
            </a:r>
          </a:p>
        </p:txBody>
      </p:sp>
      <p:sp>
        <p:nvSpPr>
          <p:cNvPr id="18" name="Espace réservé du texte 3"/>
          <p:cNvSpPr>
            <a:spLocks noGrp="1"/>
          </p:cNvSpPr>
          <p:nvPr>
            <p:ph type="body" sz="quarter" idx="13" hasCustomPrompt="1"/>
          </p:nvPr>
        </p:nvSpPr>
        <p:spPr>
          <a:xfrm>
            <a:off x="701824" y="4803998"/>
            <a:ext cx="720080" cy="215900"/>
          </a:xfrm>
          <a:prstGeom prst="rect">
            <a:avLst/>
          </a:prstGeom>
        </p:spPr>
        <p:txBody>
          <a:bodyPr/>
          <a:lstStyle>
            <a:lvl1pPr marL="0" indent="0">
              <a:buNone/>
              <a:defRPr sz="1300" b="1">
                <a:solidFill>
                  <a:schemeClr val="tx1"/>
                </a:solidFill>
              </a:defRPr>
            </a:lvl1pPr>
          </a:lstStyle>
          <a:p>
            <a:pPr lvl="0"/>
            <a:r>
              <a:rPr lang="fr-FR" dirty="0"/>
              <a:t>année</a:t>
            </a:r>
          </a:p>
        </p:txBody>
      </p:sp>
    </p:spTree>
    <p:extLst>
      <p:ext uri="{BB962C8B-B14F-4D97-AF65-F5344CB8AC3E}">
        <p14:creationId xmlns:p14="http://schemas.microsoft.com/office/powerpoint/2010/main" val="3729109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Disposition personnalisée">
    <p:spTree>
      <p:nvGrpSpPr>
        <p:cNvPr id="1" name=""/>
        <p:cNvGrpSpPr/>
        <p:nvPr/>
      </p:nvGrpSpPr>
      <p:grpSpPr>
        <a:xfrm>
          <a:off x="0" y="0"/>
          <a:ext cx="0" cy="0"/>
          <a:chOff x="0" y="0"/>
          <a:chExt cx="0" cy="0"/>
        </a:xfrm>
      </p:grpSpPr>
      <p:sp>
        <p:nvSpPr>
          <p:cNvPr id="3" name="Espace réservé du texte 6"/>
          <p:cNvSpPr>
            <a:spLocks noGrp="1"/>
          </p:cNvSpPr>
          <p:nvPr>
            <p:ph type="body" sz="quarter" idx="10" hasCustomPrompt="1"/>
          </p:nvPr>
        </p:nvSpPr>
        <p:spPr>
          <a:xfrm>
            <a:off x="457533" y="195486"/>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dirty="0"/>
              <a:t>Modifiez le titre : 25 points</a:t>
            </a:r>
          </a:p>
        </p:txBody>
      </p:sp>
      <p:cxnSp>
        <p:nvCxnSpPr>
          <p:cNvPr id="4" name="Connecteur droit 3"/>
          <p:cNvCxnSpPr/>
          <p:nvPr userDrawn="1"/>
        </p:nvCxnSpPr>
        <p:spPr>
          <a:xfrm>
            <a:off x="457200" y="627535"/>
            <a:ext cx="946448"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正方形/長方形 8"/>
          <p:cNvSpPr/>
          <p:nvPr userDrawn="1"/>
        </p:nvSpPr>
        <p:spPr>
          <a:xfrm>
            <a:off x="0" y="2343463"/>
            <a:ext cx="9144000" cy="67508"/>
          </a:xfrm>
          <a:prstGeom prst="rect">
            <a:avLst/>
          </a:prstGeom>
          <a:solidFill>
            <a:schemeClr val="bg2">
              <a:alpha val="2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kumimoji="1" lang="ja-JP" altLang="en-US"/>
          </a:p>
        </p:txBody>
      </p:sp>
      <p:sp>
        <p:nvSpPr>
          <p:cNvPr id="24" name="円/楕円 9"/>
          <p:cNvSpPr/>
          <p:nvPr userDrawn="1"/>
        </p:nvSpPr>
        <p:spPr>
          <a:xfrm>
            <a:off x="827584" y="2118438"/>
            <a:ext cx="517602" cy="517558"/>
          </a:xfrm>
          <a:prstGeom prst="ellipse">
            <a:avLst/>
          </a:prstGeom>
          <a:solidFill>
            <a:schemeClr val="bg2"/>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kumimoji="1" lang="ja-JP" altLang="en-US"/>
          </a:p>
        </p:txBody>
      </p:sp>
      <p:sp>
        <p:nvSpPr>
          <p:cNvPr id="25" name="円/楕円 10"/>
          <p:cNvSpPr/>
          <p:nvPr userDrawn="1"/>
        </p:nvSpPr>
        <p:spPr>
          <a:xfrm>
            <a:off x="2267544" y="2118438"/>
            <a:ext cx="517602" cy="517558"/>
          </a:xfrm>
          <a:prstGeom prst="ellipse">
            <a:avLst/>
          </a:prstGeom>
          <a:solidFill>
            <a:schemeClr val="bg2"/>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kumimoji="1" lang="ja-JP" altLang="en-US"/>
          </a:p>
        </p:txBody>
      </p:sp>
      <p:sp>
        <p:nvSpPr>
          <p:cNvPr id="26" name="円/楕円 11"/>
          <p:cNvSpPr/>
          <p:nvPr userDrawn="1"/>
        </p:nvSpPr>
        <p:spPr>
          <a:xfrm>
            <a:off x="3608810" y="2111477"/>
            <a:ext cx="517602" cy="517558"/>
          </a:xfrm>
          <a:prstGeom prst="ellipse">
            <a:avLst/>
          </a:prstGeom>
          <a:solidFill>
            <a:schemeClr val="bg2"/>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kumimoji="1" lang="ja-JP" altLang="en-US"/>
          </a:p>
        </p:txBody>
      </p:sp>
      <p:sp>
        <p:nvSpPr>
          <p:cNvPr id="27" name="円/楕円 12"/>
          <p:cNvSpPr/>
          <p:nvPr userDrawn="1"/>
        </p:nvSpPr>
        <p:spPr>
          <a:xfrm>
            <a:off x="4990502" y="2118438"/>
            <a:ext cx="517602" cy="517558"/>
          </a:xfrm>
          <a:prstGeom prst="ellipse">
            <a:avLst/>
          </a:prstGeom>
          <a:solidFill>
            <a:schemeClr val="bg2"/>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kumimoji="1" lang="ja-JP" altLang="en-US"/>
          </a:p>
        </p:txBody>
      </p:sp>
      <p:sp>
        <p:nvSpPr>
          <p:cNvPr id="28" name="円/楕円 13"/>
          <p:cNvSpPr/>
          <p:nvPr userDrawn="1"/>
        </p:nvSpPr>
        <p:spPr>
          <a:xfrm>
            <a:off x="6291340" y="2118438"/>
            <a:ext cx="517602" cy="517558"/>
          </a:xfrm>
          <a:prstGeom prst="ellipse">
            <a:avLst/>
          </a:prstGeom>
          <a:solidFill>
            <a:schemeClr val="bg2"/>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kumimoji="1" lang="ja-JP" altLang="en-US"/>
          </a:p>
        </p:txBody>
      </p:sp>
      <p:sp>
        <p:nvSpPr>
          <p:cNvPr id="29" name="円/楕円 14"/>
          <p:cNvSpPr/>
          <p:nvPr userDrawn="1"/>
        </p:nvSpPr>
        <p:spPr>
          <a:xfrm>
            <a:off x="7632606" y="2118438"/>
            <a:ext cx="517602" cy="517558"/>
          </a:xfrm>
          <a:prstGeom prst="ellipse">
            <a:avLst/>
          </a:prstGeom>
          <a:solidFill>
            <a:schemeClr val="bg2"/>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kumimoji="1" lang="ja-JP" altLang="en-US"/>
          </a:p>
        </p:txBody>
      </p:sp>
      <p:pic>
        <p:nvPicPr>
          <p:cNvPr id="31" name="図プレースホルダー 14"/>
          <p:cNvPicPr>
            <a:picLocks noChangeAspect="1"/>
          </p:cNvPicPr>
          <p:nvPr userDrawn="1"/>
        </p:nvPicPr>
        <p:blipFill>
          <a:blip r:embed="rId2" cstate="print">
            <a:extLst>
              <a:ext uri="{28A0092B-C50C-407E-A947-70E740481C1C}">
                <a14:useLocalDpi xmlns:a14="http://schemas.microsoft.com/office/drawing/2010/main" val="0"/>
              </a:ext>
            </a:extLst>
          </a:blip>
          <a:srcRect t="256" b="256"/>
          <a:stretch>
            <a:fillRect/>
          </a:stretch>
        </p:blipFill>
        <p:spPr>
          <a:xfrm>
            <a:off x="932870" y="2223188"/>
            <a:ext cx="308084" cy="308057"/>
          </a:xfrm>
          <a:prstGeom prst="rect">
            <a:avLst/>
          </a:prstGeom>
        </p:spPr>
      </p:pic>
      <p:pic>
        <p:nvPicPr>
          <p:cNvPr id="32" name="図プレースホルダー 16"/>
          <p:cNvPicPr>
            <a:picLocks noChangeAspect="1"/>
          </p:cNvPicPr>
          <p:nvPr userDrawn="1"/>
        </p:nvPicPr>
        <p:blipFill>
          <a:blip r:embed="rId3" cstate="print">
            <a:extLst>
              <a:ext uri="{28A0092B-C50C-407E-A947-70E740481C1C}">
                <a14:useLocalDpi xmlns:a14="http://schemas.microsoft.com/office/drawing/2010/main" val="0"/>
              </a:ext>
            </a:extLst>
          </a:blip>
          <a:srcRect t="335" b="335"/>
          <a:stretch>
            <a:fillRect/>
          </a:stretch>
        </p:blipFill>
        <p:spPr>
          <a:xfrm>
            <a:off x="2372303" y="2223188"/>
            <a:ext cx="308084" cy="308057"/>
          </a:xfrm>
          <a:prstGeom prst="rect">
            <a:avLst/>
          </a:prstGeom>
        </p:spPr>
      </p:pic>
      <p:pic>
        <p:nvPicPr>
          <p:cNvPr id="33" name="図プレースホルダー 17"/>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a:off x="3713568" y="2216227"/>
            <a:ext cx="308084" cy="308057"/>
          </a:xfrm>
          <a:prstGeom prst="rect">
            <a:avLst/>
          </a:prstGeom>
        </p:spPr>
      </p:pic>
      <p:pic>
        <p:nvPicPr>
          <p:cNvPr id="34" name="図プレースホルダー 18"/>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a:xfrm>
            <a:off x="5094734" y="2218202"/>
            <a:ext cx="308084" cy="308057"/>
          </a:xfrm>
          <a:prstGeom prst="rect">
            <a:avLst/>
          </a:prstGeom>
        </p:spPr>
      </p:pic>
      <p:pic>
        <p:nvPicPr>
          <p:cNvPr id="35" name="図プレースホルダー 19"/>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a:xfrm>
            <a:off x="6396099" y="2223188"/>
            <a:ext cx="308084" cy="308057"/>
          </a:xfrm>
          <a:prstGeom prst="rect">
            <a:avLst/>
          </a:prstGeom>
        </p:spPr>
      </p:pic>
      <p:pic>
        <p:nvPicPr>
          <p:cNvPr id="36" name="図プレースホルダー 20"/>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a:xfrm>
            <a:off x="7737364" y="2223188"/>
            <a:ext cx="308084" cy="308057"/>
          </a:xfrm>
          <a:prstGeom prst="rect">
            <a:avLst/>
          </a:prstGeom>
        </p:spPr>
      </p:pic>
      <p:sp>
        <p:nvSpPr>
          <p:cNvPr id="5" name="Espace réservé du texte 4"/>
          <p:cNvSpPr>
            <a:spLocks noGrp="1"/>
          </p:cNvSpPr>
          <p:nvPr>
            <p:ph type="body" sz="quarter" idx="39" hasCustomPrompt="1"/>
          </p:nvPr>
        </p:nvSpPr>
        <p:spPr>
          <a:xfrm>
            <a:off x="7308304" y="2748508"/>
            <a:ext cx="1234505" cy="1079500"/>
          </a:xfrm>
          <a:prstGeom prst="rect">
            <a:avLst/>
          </a:prstGeom>
        </p:spPr>
        <p:txBody>
          <a:bodyPr/>
          <a:lstStyle>
            <a:lvl1pPr marL="0" indent="0">
              <a:buNone/>
              <a:defRPr sz="1800" baseline="0"/>
            </a:lvl1pPr>
          </a:lstStyle>
          <a:p>
            <a:pPr lvl="0"/>
            <a:r>
              <a:rPr lang="fr-FR" dirty="0"/>
              <a:t>Texte : 18 points</a:t>
            </a:r>
          </a:p>
        </p:txBody>
      </p:sp>
      <p:sp>
        <p:nvSpPr>
          <p:cNvPr id="37" name="Espace réservé du texte 4"/>
          <p:cNvSpPr>
            <a:spLocks noGrp="1"/>
          </p:cNvSpPr>
          <p:nvPr>
            <p:ph type="body" sz="quarter" idx="40" hasCustomPrompt="1"/>
          </p:nvPr>
        </p:nvSpPr>
        <p:spPr>
          <a:xfrm>
            <a:off x="1907704" y="2748508"/>
            <a:ext cx="1234505" cy="1079500"/>
          </a:xfrm>
          <a:prstGeom prst="rect">
            <a:avLst/>
          </a:prstGeom>
        </p:spPr>
        <p:txBody>
          <a:bodyPr/>
          <a:lstStyle>
            <a:lvl1pPr marL="0" indent="0">
              <a:buNone/>
              <a:defRPr sz="1800" baseline="0"/>
            </a:lvl1pPr>
          </a:lstStyle>
          <a:p>
            <a:pPr lvl="0"/>
            <a:r>
              <a:rPr lang="fr-FR" dirty="0"/>
              <a:t>Texte : 18 points</a:t>
            </a:r>
          </a:p>
        </p:txBody>
      </p:sp>
      <p:sp>
        <p:nvSpPr>
          <p:cNvPr id="38" name="Espace réservé du texte 4"/>
          <p:cNvSpPr>
            <a:spLocks noGrp="1"/>
          </p:cNvSpPr>
          <p:nvPr>
            <p:ph type="body" sz="quarter" idx="41" hasCustomPrompt="1"/>
          </p:nvPr>
        </p:nvSpPr>
        <p:spPr>
          <a:xfrm>
            <a:off x="3265487" y="2748508"/>
            <a:ext cx="1234505" cy="1079500"/>
          </a:xfrm>
          <a:prstGeom prst="rect">
            <a:avLst/>
          </a:prstGeom>
        </p:spPr>
        <p:txBody>
          <a:bodyPr/>
          <a:lstStyle>
            <a:lvl1pPr marL="0" indent="0">
              <a:buNone/>
              <a:defRPr sz="1800" baseline="0"/>
            </a:lvl1pPr>
          </a:lstStyle>
          <a:p>
            <a:pPr lvl="0"/>
            <a:r>
              <a:rPr lang="fr-FR" dirty="0"/>
              <a:t>Texte : 18 points</a:t>
            </a:r>
          </a:p>
        </p:txBody>
      </p:sp>
      <p:sp>
        <p:nvSpPr>
          <p:cNvPr id="39" name="Espace réservé du texte 4"/>
          <p:cNvSpPr>
            <a:spLocks noGrp="1"/>
          </p:cNvSpPr>
          <p:nvPr>
            <p:ph type="body" sz="quarter" idx="42" hasCustomPrompt="1"/>
          </p:nvPr>
        </p:nvSpPr>
        <p:spPr>
          <a:xfrm>
            <a:off x="4633639" y="2748508"/>
            <a:ext cx="1234505" cy="1079500"/>
          </a:xfrm>
          <a:prstGeom prst="rect">
            <a:avLst/>
          </a:prstGeom>
        </p:spPr>
        <p:txBody>
          <a:bodyPr/>
          <a:lstStyle>
            <a:lvl1pPr marL="0" indent="0">
              <a:buNone/>
              <a:defRPr sz="1800" baseline="0"/>
            </a:lvl1pPr>
          </a:lstStyle>
          <a:p>
            <a:pPr lvl="0"/>
            <a:r>
              <a:rPr lang="fr-FR" dirty="0"/>
              <a:t>Texte : 18 points</a:t>
            </a:r>
          </a:p>
        </p:txBody>
      </p:sp>
      <p:sp>
        <p:nvSpPr>
          <p:cNvPr id="40" name="Espace réservé du texte 4"/>
          <p:cNvSpPr>
            <a:spLocks noGrp="1"/>
          </p:cNvSpPr>
          <p:nvPr>
            <p:ph type="body" sz="quarter" idx="43" hasCustomPrompt="1"/>
          </p:nvPr>
        </p:nvSpPr>
        <p:spPr>
          <a:xfrm>
            <a:off x="5929783" y="2748508"/>
            <a:ext cx="1234505" cy="1079500"/>
          </a:xfrm>
          <a:prstGeom prst="rect">
            <a:avLst/>
          </a:prstGeom>
        </p:spPr>
        <p:txBody>
          <a:bodyPr/>
          <a:lstStyle>
            <a:lvl1pPr marL="0" indent="0">
              <a:buNone/>
              <a:defRPr sz="1800" baseline="0"/>
            </a:lvl1pPr>
          </a:lstStyle>
          <a:p>
            <a:pPr lvl="0"/>
            <a:r>
              <a:rPr lang="fr-FR" dirty="0"/>
              <a:t>Texte : 18 points</a:t>
            </a:r>
          </a:p>
        </p:txBody>
      </p:sp>
      <p:sp>
        <p:nvSpPr>
          <p:cNvPr id="41" name="Espace réservé du texte 4"/>
          <p:cNvSpPr>
            <a:spLocks noGrp="1"/>
          </p:cNvSpPr>
          <p:nvPr>
            <p:ph type="body" sz="quarter" idx="44" hasCustomPrompt="1"/>
          </p:nvPr>
        </p:nvSpPr>
        <p:spPr>
          <a:xfrm>
            <a:off x="529208" y="2748831"/>
            <a:ext cx="1234480" cy="1079500"/>
          </a:xfrm>
          <a:prstGeom prst="rect">
            <a:avLst/>
          </a:prstGeom>
        </p:spPr>
        <p:txBody>
          <a:bodyPr/>
          <a:lstStyle>
            <a:lvl1pPr marL="0" indent="0">
              <a:buNone/>
              <a:defRPr sz="1800" baseline="0"/>
            </a:lvl1pPr>
          </a:lstStyle>
          <a:p>
            <a:pPr lvl="0"/>
            <a:r>
              <a:rPr lang="fr-FR" dirty="0"/>
              <a:t>Texte : 18 points</a:t>
            </a:r>
          </a:p>
        </p:txBody>
      </p:sp>
      <p:sp>
        <p:nvSpPr>
          <p:cNvPr id="30" name="Espace réservé du texte 7"/>
          <p:cNvSpPr>
            <a:spLocks noGrp="1"/>
          </p:cNvSpPr>
          <p:nvPr>
            <p:ph type="body" sz="quarter" idx="21" hasCustomPrompt="1"/>
          </p:nvPr>
        </p:nvSpPr>
        <p:spPr>
          <a:xfrm>
            <a:off x="459989" y="1426583"/>
            <a:ext cx="1253845" cy="691855"/>
          </a:xfrm>
          <a:prstGeom prst="rect">
            <a:avLst/>
          </a:prstGeom>
        </p:spPr>
        <p:txBody>
          <a:bodyPr/>
          <a:lstStyle>
            <a:lvl1pPr marL="0" indent="0" algn="ctr">
              <a:buNone/>
              <a:defRPr sz="1800">
                <a:solidFill>
                  <a:schemeClr val="bg2"/>
                </a:solidFill>
              </a:defRPr>
            </a:lvl1pPr>
          </a:lstStyle>
          <a:p>
            <a:pPr lvl="0"/>
            <a:r>
              <a:rPr lang="fr-FR" dirty="0"/>
              <a:t>Texte : 18 points</a:t>
            </a:r>
          </a:p>
        </p:txBody>
      </p:sp>
      <p:sp>
        <p:nvSpPr>
          <p:cNvPr id="42" name="Espace réservé du texte 7"/>
          <p:cNvSpPr>
            <a:spLocks noGrp="1"/>
          </p:cNvSpPr>
          <p:nvPr>
            <p:ph type="body" sz="quarter" idx="45" hasCustomPrompt="1"/>
          </p:nvPr>
        </p:nvSpPr>
        <p:spPr>
          <a:xfrm>
            <a:off x="1899422" y="1419622"/>
            <a:ext cx="1253845" cy="691855"/>
          </a:xfrm>
          <a:prstGeom prst="rect">
            <a:avLst/>
          </a:prstGeom>
        </p:spPr>
        <p:txBody>
          <a:bodyPr/>
          <a:lstStyle>
            <a:lvl1pPr marL="0" indent="0" algn="ctr">
              <a:buNone/>
              <a:defRPr sz="1800">
                <a:solidFill>
                  <a:schemeClr val="bg2"/>
                </a:solidFill>
              </a:defRPr>
            </a:lvl1pPr>
          </a:lstStyle>
          <a:p>
            <a:pPr lvl="0"/>
            <a:r>
              <a:rPr lang="fr-FR" dirty="0"/>
              <a:t>Texte : 18 points</a:t>
            </a:r>
          </a:p>
        </p:txBody>
      </p:sp>
      <p:sp>
        <p:nvSpPr>
          <p:cNvPr id="43" name="Espace réservé du texte 7"/>
          <p:cNvSpPr>
            <a:spLocks noGrp="1"/>
          </p:cNvSpPr>
          <p:nvPr>
            <p:ph type="body" sz="quarter" idx="46" hasCustomPrompt="1"/>
          </p:nvPr>
        </p:nvSpPr>
        <p:spPr>
          <a:xfrm>
            <a:off x="3275856" y="1419622"/>
            <a:ext cx="1253845" cy="691855"/>
          </a:xfrm>
          <a:prstGeom prst="rect">
            <a:avLst/>
          </a:prstGeom>
        </p:spPr>
        <p:txBody>
          <a:bodyPr/>
          <a:lstStyle>
            <a:lvl1pPr marL="0" indent="0" algn="ctr">
              <a:buNone/>
              <a:defRPr sz="1800">
                <a:solidFill>
                  <a:schemeClr val="bg2"/>
                </a:solidFill>
              </a:defRPr>
            </a:lvl1pPr>
          </a:lstStyle>
          <a:p>
            <a:pPr lvl="0"/>
            <a:r>
              <a:rPr lang="fr-FR" dirty="0"/>
              <a:t>Texte : 18 points</a:t>
            </a:r>
          </a:p>
        </p:txBody>
      </p:sp>
      <p:sp>
        <p:nvSpPr>
          <p:cNvPr id="44" name="Espace réservé du texte 7"/>
          <p:cNvSpPr>
            <a:spLocks noGrp="1"/>
          </p:cNvSpPr>
          <p:nvPr>
            <p:ph type="body" sz="quarter" idx="47" hasCustomPrompt="1"/>
          </p:nvPr>
        </p:nvSpPr>
        <p:spPr>
          <a:xfrm>
            <a:off x="4622380" y="1419622"/>
            <a:ext cx="1253845" cy="691855"/>
          </a:xfrm>
          <a:prstGeom prst="rect">
            <a:avLst/>
          </a:prstGeom>
        </p:spPr>
        <p:txBody>
          <a:bodyPr/>
          <a:lstStyle>
            <a:lvl1pPr marL="0" indent="0" algn="ctr">
              <a:buNone/>
              <a:defRPr sz="1800">
                <a:solidFill>
                  <a:schemeClr val="bg2"/>
                </a:solidFill>
              </a:defRPr>
            </a:lvl1pPr>
          </a:lstStyle>
          <a:p>
            <a:pPr lvl="0"/>
            <a:r>
              <a:rPr lang="fr-FR" dirty="0"/>
              <a:t>Texte : 18 points</a:t>
            </a:r>
          </a:p>
        </p:txBody>
      </p:sp>
      <p:sp>
        <p:nvSpPr>
          <p:cNvPr id="45" name="Espace réservé du texte 7"/>
          <p:cNvSpPr>
            <a:spLocks noGrp="1"/>
          </p:cNvSpPr>
          <p:nvPr>
            <p:ph type="body" sz="quarter" idx="48" hasCustomPrompt="1"/>
          </p:nvPr>
        </p:nvSpPr>
        <p:spPr>
          <a:xfrm>
            <a:off x="5923218" y="1426583"/>
            <a:ext cx="1253845" cy="691855"/>
          </a:xfrm>
          <a:prstGeom prst="rect">
            <a:avLst/>
          </a:prstGeom>
        </p:spPr>
        <p:txBody>
          <a:bodyPr/>
          <a:lstStyle>
            <a:lvl1pPr marL="0" indent="0" algn="ctr">
              <a:buNone/>
              <a:defRPr sz="1800">
                <a:solidFill>
                  <a:schemeClr val="bg2"/>
                </a:solidFill>
              </a:defRPr>
            </a:lvl1pPr>
          </a:lstStyle>
          <a:p>
            <a:pPr lvl="0"/>
            <a:r>
              <a:rPr lang="fr-FR" dirty="0"/>
              <a:t>Texte : 18 points</a:t>
            </a:r>
          </a:p>
        </p:txBody>
      </p:sp>
      <p:sp>
        <p:nvSpPr>
          <p:cNvPr id="46" name="Espace réservé du texte 7"/>
          <p:cNvSpPr>
            <a:spLocks noGrp="1"/>
          </p:cNvSpPr>
          <p:nvPr>
            <p:ph type="body" sz="quarter" idx="49" hasCustomPrompt="1"/>
          </p:nvPr>
        </p:nvSpPr>
        <p:spPr>
          <a:xfrm>
            <a:off x="7278595" y="1426583"/>
            <a:ext cx="1253845" cy="691855"/>
          </a:xfrm>
          <a:prstGeom prst="rect">
            <a:avLst/>
          </a:prstGeom>
        </p:spPr>
        <p:txBody>
          <a:bodyPr/>
          <a:lstStyle>
            <a:lvl1pPr marL="0" indent="0" algn="ctr">
              <a:buNone/>
              <a:defRPr sz="1800">
                <a:solidFill>
                  <a:schemeClr val="bg2"/>
                </a:solidFill>
              </a:defRPr>
            </a:lvl1pPr>
          </a:lstStyle>
          <a:p>
            <a:pPr lvl="0"/>
            <a:r>
              <a:rPr lang="fr-FR" dirty="0"/>
              <a:t>Texte : 18 points</a:t>
            </a:r>
          </a:p>
        </p:txBody>
      </p:sp>
    </p:spTree>
    <p:extLst>
      <p:ext uri="{BB962C8B-B14F-4D97-AF65-F5344CB8AC3E}">
        <p14:creationId xmlns:p14="http://schemas.microsoft.com/office/powerpoint/2010/main" val="2770711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sp>
        <p:nvSpPr>
          <p:cNvPr id="3" name="Espace réservé du texte 6"/>
          <p:cNvSpPr>
            <a:spLocks noGrp="1"/>
          </p:cNvSpPr>
          <p:nvPr>
            <p:ph type="body" sz="quarter" idx="10" hasCustomPrompt="1"/>
          </p:nvPr>
        </p:nvSpPr>
        <p:spPr>
          <a:xfrm>
            <a:off x="457533" y="195486"/>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dirty="0"/>
              <a:t>Modifiez le titre : 25 points</a:t>
            </a:r>
          </a:p>
        </p:txBody>
      </p:sp>
      <p:cxnSp>
        <p:nvCxnSpPr>
          <p:cNvPr id="4" name="Connecteur droit 3"/>
          <p:cNvCxnSpPr/>
          <p:nvPr userDrawn="1"/>
        </p:nvCxnSpPr>
        <p:spPr>
          <a:xfrm>
            <a:off x="457200" y="627535"/>
            <a:ext cx="946448"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円/楕円 26"/>
          <p:cNvSpPr/>
          <p:nvPr userDrawn="1"/>
        </p:nvSpPr>
        <p:spPr>
          <a:xfrm>
            <a:off x="7164288" y="3918323"/>
            <a:ext cx="485627" cy="597643"/>
          </a:xfrm>
          <a:prstGeom prst="ellipse">
            <a:avLst/>
          </a:prstGeom>
          <a:solidFill>
            <a:schemeClr val="bg2">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6" name="円/楕円 25"/>
          <p:cNvSpPr/>
          <p:nvPr userDrawn="1"/>
        </p:nvSpPr>
        <p:spPr>
          <a:xfrm>
            <a:off x="7092280" y="915566"/>
            <a:ext cx="504056" cy="521424"/>
          </a:xfrm>
          <a:prstGeom prst="ellipse">
            <a:avLst/>
          </a:prstGeom>
          <a:solidFill>
            <a:schemeClr val="bg2">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7" name="円/楕円 27"/>
          <p:cNvSpPr/>
          <p:nvPr userDrawn="1"/>
        </p:nvSpPr>
        <p:spPr>
          <a:xfrm>
            <a:off x="1755183" y="1131590"/>
            <a:ext cx="368545" cy="453555"/>
          </a:xfrm>
          <a:prstGeom prst="ellipse">
            <a:avLst/>
          </a:prstGeom>
          <a:solidFill>
            <a:schemeClr val="bg2">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8" name="円/楕円 24"/>
          <p:cNvSpPr/>
          <p:nvPr userDrawn="1"/>
        </p:nvSpPr>
        <p:spPr>
          <a:xfrm>
            <a:off x="2191210" y="3579862"/>
            <a:ext cx="292558" cy="360040"/>
          </a:xfrm>
          <a:prstGeom prst="ellipse">
            <a:avLst/>
          </a:prstGeom>
          <a:solidFill>
            <a:schemeClr val="bg2">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9" name="円/楕円 28"/>
          <p:cNvSpPr/>
          <p:nvPr userDrawn="1"/>
        </p:nvSpPr>
        <p:spPr>
          <a:xfrm>
            <a:off x="323532" y="4011910"/>
            <a:ext cx="461517" cy="441444"/>
          </a:xfrm>
          <a:prstGeom prst="ellipse">
            <a:avLst/>
          </a:prstGeom>
          <a:solidFill>
            <a:schemeClr val="bg2">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10" name="円/楕円 10"/>
          <p:cNvSpPr/>
          <p:nvPr userDrawn="1"/>
        </p:nvSpPr>
        <p:spPr>
          <a:xfrm>
            <a:off x="7321327" y="1706496"/>
            <a:ext cx="1800200" cy="1801358"/>
          </a:xfrm>
          <a:prstGeom prst="ellipse">
            <a:avLst/>
          </a:prstGeom>
          <a:solidFill>
            <a:schemeClr val="bg2">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latin typeface="Arial" panose="020B0604020202020204" pitchFamily="34" charset="0"/>
              <a:cs typeface="Arial" panose="020B0604020202020204" pitchFamily="34" charset="0"/>
            </a:endParaRPr>
          </a:p>
        </p:txBody>
      </p:sp>
      <p:sp>
        <p:nvSpPr>
          <p:cNvPr id="11" name="円/楕円 8"/>
          <p:cNvSpPr/>
          <p:nvPr userDrawn="1"/>
        </p:nvSpPr>
        <p:spPr>
          <a:xfrm>
            <a:off x="5507876" y="2358910"/>
            <a:ext cx="2160468" cy="2157056"/>
          </a:xfrm>
          <a:prstGeom prst="ellipse">
            <a:avLst/>
          </a:prstGeom>
          <a:solidFill>
            <a:schemeClr val="bg2">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12" name="円/楕円 7"/>
          <p:cNvSpPr/>
          <p:nvPr userDrawn="1"/>
        </p:nvSpPr>
        <p:spPr>
          <a:xfrm>
            <a:off x="52633" y="1203600"/>
            <a:ext cx="1783063" cy="1789720"/>
          </a:xfrm>
          <a:prstGeom prst="ellipse">
            <a:avLst/>
          </a:prstGeom>
          <a:solidFill>
            <a:schemeClr val="bg2">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13" name="円/楕円 6"/>
          <p:cNvSpPr/>
          <p:nvPr userDrawn="1"/>
        </p:nvSpPr>
        <p:spPr>
          <a:xfrm>
            <a:off x="395536" y="2660624"/>
            <a:ext cx="1859793" cy="1927350"/>
          </a:xfrm>
          <a:prstGeom prst="ellipse">
            <a:avLst/>
          </a:prstGeom>
          <a:solidFill>
            <a:schemeClr val="bg2">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14" name="円/楕円 4"/>
          <p:cNvSpPr/>
          <p:nvPr userDrawn="1"/>
        </p:nvSpPr>
        <p:spPr>
          <a:xfrm>
            <a:off x="1475656" y="1143795"/>
            <a:ext cx="2304256" cy="2364059"/>
          </a:xfrm>
          <a:prstGeom prst="ellipse">
            <a:avLst/>
          </a:prstGeom>
          <a:solidFill>
            <a:schemeClr val="bg2">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15" name="円/楕円 5"/>
          <p:cNvSpPr/>
          <p:nvPr userDrawn="1"/>
        </p:nvSpPr>
        <p:spPr>
          <a:xfrm>
            <a:off x="2987824" y="1347614"/>
            <a:ext cx="2952328" cy="3030021"/>
          </a:xfrm>
          <a:prstGeom prst="ellipse">
            <a:avLst/>
          </a:prstGeom>
          <a:solidFill>
            <a:schemeClr val="bg2"/>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kumimoji="1" lang="ja-JP" altLang="en-US" kern="1200" dirty="0">
              <a:latin typeface="Arial" panose="020B0604020202020204" pitchFamily="34" charset="0"/>
              <a:cs typeface="Arial" panose="020B0604020202020204" pitchFamily="34" charset="0"/>
            </a:endParaRPr>
          </a:p>
        </p:txBody>
      </p:sp>
      <p:sp>
        <p:nvSpPr>
          <p:cNvPr id="23" name="テキスト プレースホルダー 11"/>
          <p:cNvSpPr>
            <a:spLocks noGrp="1"/>
          </p:cNvSpPr>
          <p:nvPr userDrawn="1"/>
        </p:nvSpPr>
        <p:spPr>
          <a:xfrm>
            <a:off x="6081312" y="1059582"/>
            <a:ext cx="1299000" cy="388671"/>
          </a:xfrm>
          <a:prstGeom prst="rect">
            <a:avLst/>
          </a:prstGeom>
        </p:spPr>
        <p:txBody>
          <a:bodyPr vert="horz" lIns="95777" tIns="47889" rIns="95777" bIns="47889" rtlCol="0" anchor="t">
            <a:noAutofit/>
          </a:bodyPr>
          <a:lstStyle>
            <a:lvl1pPr marL="0" indent="0" algn="l" defTabSz="957773" rtl="0" eaLnBrk="1" latinLnBrk="0" hangingPunct="1">
              <a:spcBef>
                <a:spcPct val="20000"/>
              </a:spcBef>
              <a:buFont typeface="Arial" panose="020B0604020202020204" pitchFamily="34" charset="0"/>
              <a:buNone/>
              <a:defRPr sz="1200" kern="1200" baseline="0">
                <a:solidFill>
                  <a:schemeClr val="tx1"/>
                </a:solidFill>
                <a:latin typeface="+mn-lt"/>
                <a:ea typeface="+mn-ea"/>
                <a:cs typeface="+mn-cs"/>
              </a:defRPr>
            </a:lvl1pPr>
            <a:lvl2pPr marL="778191" indent="-299304" algn="l" defTabSz="95777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97216" indent="-239443" algn="l" defTabSz="95777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76102" indent="-239443" algn="l" defTabSz="95777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154988" indent="-239443" algn="l" defTabSz="95777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633875" indent="-239443" algn="l" defTabSz="95777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2761" indent="-239443" algn="l" defTabSz="95777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1647" indent="-239443" algn="l" defTabSz="95777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70534" indent="-239443" algn="l" defTabSz="95777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lvl="0" algn="ctr"/>
            <a:r>
              <a:rPr lang="en-US" sz="1400" dirty="0">
                <a:solidFill>
                  <a:srgbClr val="FFFFFF"/>
                </a:solidFill>
                <a:latin typeface="Arial" panose="020B0604020202020204" pitchFamily="34" charset="0"/>
                <a:cs typeface="Arial" panose="020B0604020202020204" pitchFamily="34" charset="0"/>
              </a:rPr>
              <a:t>TITRE</a:t>
            </a:r>
            <a:endParaRPr lang="en-US" sz="1400" kern="1200" dirty="0">
              <a:solidFill>
                <a:srgbClr val="FFFFFF"/>
              </a:solidFill>
              <a:latin typeface="Arial" panose="020B0604020202020204" pitchFamily="34" charset="0"/>
              <a:cs typeface="Arial" panose="020B0604020202020204" pitchFamily="34" charset="0"/>
            </a:endParaRPr>
          </a:p>
        </p:txBody>
      </p:sp>
      <p:sp>
        <p:nvSpPr>
          <p:cNvPr id="25" name="円/楕円 23"/>
          <p:cNvSpPr/>
          <p:nvPr userDrawn="1"/>
        </p:nvSpPr>
        <p:spPr>
          <a:xfrm>
            <a:off x="3491884" y="966067"/>
            <a:ext cx="368545" cy="453555"/>
          </a:xfrm>
          <a:prstGeom prst="ellipse">
            <a:avLst/>
          </a:prstGeom>
          <a:solidFill>
            <a:schemeClr val="bg2">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26" name="円/楕円 29"/>
          <p:cNvSpPr/>
          <p:nvPr userDrawn="1"/>
        </p:nvSpPr>
        <p:spPr>
          <a:xfrm>
            <a:off x="8739005" y="3291831"/>
            <a:ext cx="351070" cy="432048"/>
          </a:xfrm>
          <a:prstGeom prst="ellipse">
            <a:avLst/>
          </a:prstGeom>
          <a:solidFill>
            <a:schemeClr val="bg2">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30" name="テキスト プレースホルダー 11"/>
          <p:cNvSpPr>
            <a:spLocks noGrp="1"/>
          </p:cNvSpPr>
          <p:nvPr userDrawn="1"/>
        </p:nvSpPr>
        <p:spPr>
          <a:xfrm>
            <a:off x="6156176" y="1533023"/>
            <a:ext cx="1152128" cy="678687"/>
          </a:xfrm>
          <a:prstGeom prst="rect">
            <a:avLst/>
          </a:prstGeom>
        </p:spPr>
        <p:txBody>
          <a:bodyPr vert="horz" lIns="95777" tIns="47889" rIns="95777" bIns="47889" rtlCol="0" anchor="t">
            <a:noAutofit/>
          </a:bodyPr>
          <a:lstStyle>
            <a:lvl1pPr marL="0" indent="0" algn="l" defTabSz="957773" rtl="0" eaLnBrk="1" latinLnBrk="0" hangingPunct="1">
              <a:spcBef>
                <a:spcPct val="20000"/>
              </a:spcBef>
              <a:buFont typeface="Arial" panose="020B0604020202020204" pitchFamily="34" charset="0"/>
              <a:buNone/>
              <a:defRPr sz="1200" kern="1200" baseline="0">
                <a:solidFill>
                  <a:schemeClr val="tx1"/>
                </a:solidFill>
                <a:latin typeface="+mn-lt"/>
                <a:ea typeface="+mn-ea"/>
                <a:cs typeface="+mn-cs"/>
              </a:defRPr>
            </a:lvl1pPr>
            <a:lvl2pPr marL="778191" indent="-299304" algn="l" defTabSz="95777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97216" indent="-239443" algn="l" defTabSz="95777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76102" indent="-239443" algn="l" defTabSz="95777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154988" indent="-239443" algn="l" defTabSz="95777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633875" indent="-239443" algn="l" defTabSz="95777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2761" indent="-239443" algn="l" defTabSz="95777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1647" indent="-239443" algn="l" defTabSz="95777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70534" indent="-239443" algn="l" defTabSz="95777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algn="ctr"/>
            <a:r>
              <a:rPr kumimoji="1" lang="en-US" altLang="ja-JP" dirty="0">
                <a:solidFill>
                  <a:srgbClr val="FFFFFF"/>
                </a:solidFill>
                <a:latin typeface="Arial" panose="020B0604020202020204" pitchFamily="34" charset="0"/>
                <a:cs typeface="Arial" panose="020B0604020202020204" pitchFamily="34" charset="0"/>
              </a:rPr>
              <a:t>CLIQUER POUR AJOUTER DU TEXTE</a:t>
            </a:r>
            <a:endParaRPr kumimoji="1" lang="ja-JP" altLang="en-US" dirty="0">
              <a:solidFill>
                <a:srgbClr val="FFFFFF"/>
              </a:solidFill>
              <a:latin typeface="Arial" panose="020B0604020202020204" pitchFamily="34" charset="0"/>
              <a:cs typeface="Arial" panose="020B0604020202020204" pitchFamily="34" charset="0"/>
            </a:endParaRPr>
          </a:p>
        </p:txBody>
      </p:sp>
      <p:sp>
        <p:nvSpPr>
          <p:cNvPr id="18" name="Espace réservé du texte 17"/>
          <p:cNvSpPr>
            <a:spLocks noGrp="1"/>
          </p:cNvSpPr>
          <p:nvPr>
            <p:ph type="body" sz="quarter" idx="11" hasCustomPrompt="1"/>
          </p:nvPr>
        </p:nvSpPr>
        <p:spPr>
          <a:xfrm>
            <a:off x="1723431" y="1510499"/>
            <a:ext cx="1808705" cy="460465"/>
          </a:xfrm>
          <a:prstGeom prst="rect">
            <a:avLst/>
          </a:prstGeom>
        </p:spPr>
        <p:txBody>
          <a:bodyPr/>
          <a:lstStyle>
            <a:lvl1pPr marL="0" indent="0">
              <a:buNone/>
              <a:defRPr sz="1800" baseline="0"/>
            </a:lvl1pPr>
          </a:lstStyle>
          <a:p>
            <a:pPr lvl="0"/>
            <a:r>
              <a:rPr lang="fr-FR" dirty="0"/>
              <a:t>TITRE : 18 PTS</a:t>
            </a:r>
          </a:p>
        </p:txBody>
      </p:sp>
      <p:sp>
        <p:nvSpPr>
          <p:cNvPr id="24" name="Espace réservé du texte 17"/>
          <p:cNvSpPr>
            <a:spLocks noGrp="1"/>
          </p:cNvSpPr>
          <p:nvPr>
            <p:ph type="body" sz="quarter" idx="12" hasCustomPrompt="1"/>
          </p:nvPr>
        </p:nvSpPr>
        <p:spPr>
          <a:xfrm>
            <a:off x="3559635" y="1865359"/>
            <a:ext cx="1808705" cy="460465"/>
          </a:xfrm>
          <a:prstGeom prst="rect">
            <a:avLst/>
          </a:prstGeom>
        </p:spPr>
        <p:txBody>
          <a:bodyPr/>
          <a:lstStyle>
            <a:lvl1pPr marL="0" indent="0">
              <a:buNone/>
              <a:defRPr sz="1800" baseline="0"/>
            </a:lvl1pPr>
          </a:lstStyle>
          <a:p>
            <a:pPr lvl="0"/>
            <a:r>
              <a:rPr lang="fr-FR" dirty="0"/>
              <a:t>TITRE : 18 PTS</a:t>
            </a:r>
          </a:p>
        </p:txBody>
      </p:sp>
      <p:sp>
        <p:nvSpPr>
          <p:cNvPr id="27" name="Espace réservé du texte 17"/>
          <p:cNvSpPr>
            <a:spLocks noGrp="1"/>
          </p:cNvSpPr>
          <p:nvPr>
            <p:ph type="body" sz="quarter" idx="13" hasCustomPrompt="1"/>
          </p:nvPr>
        </p:nvSpPr>
        <p:spPr>
          <a:xfrm>
            <a:off x="5756885" y="2831366"/>
            <a:ext cx="1808705" cy="460465"/>
          </a:xfrm>
          <a:prstGeom prst="rect">
            <a:avLst/>
          </a:prstGeom>
        </p:spPr>
        <p:txBody>
          <a:bodyPr/>
          <a:lstStyle>
            <a:lvl1pPr marL="0" indent="0">
              <a:buNone/>
              <a:defRPr sz="1800" baseline="0"/>
            </a:lvl1pPr>
          </a:lstStyle>
          <a:p>
            <a:pPr lvl="0"/>
            <a:r>
              <a:rPr lang="fr-FR" dirty="0"/>
              <a:t>TITRE : 18 PTS</a:t>
            </a:r>
          </a:p>
        </p:txBody>
      </p:sp>
      <p:sp>
        <p:nvSpPr>
          <p:cNvPr id="28" name="Espace réservé du texte 17"/>
          <p:cNvSpPr>
            <a:spLocks noGrp="1"/>
          </p:cNvSpPr>
          <p:nvPr>
            <p:ph type="body" sz="quarter" idx="14" hasCustomPrompt="1"/>
          </p:nvPr>
        </p:nvSpPr>
        <p:spPr>
          <a:xfrm>
            <a:off x="130750" y="1555824"/>
            <a:ext cx="1808705" cy="460465"/>
          </a:xfrm>
          <a:prstGeom prst="rect">
            <a:avLst/>
          </a:prstGeom>
        </p:spPr>
        <p:txBody>
          <a:bodyPr/>
          <a:lstStyle>
            <a:lvl1pPr marL="0" indent="0">
              <a:buNone/>
              <a:defRPr sz="1600" baseline="0"/>
            </a:lvl1pPr>
          </a:lstStyle>
          <a:p>
            <a:pPr lvl="0"/>
            <a:r>
              <a:rPr lang="fr-FR" dirty="0"/>
              <a:t>TITRE : 16 PTS</a:t>
            </a:r>
          </a:p>
        </p:txBody>
      </p:sp>
      <p:sp>
        <p:nvSpPr>
          <p:cNvPr id="29" name="Espace réservé du texte 17"/>
          <p:cNvSpPr>
            <a:spLocks noGrp="1"/>
          </p:cNvSpPr>
          <p:nvPr>
            <p:ph type="body" sz="quarter" idx="15" hasCustomPrompt="1"/>
          </p:nvPr>
        </p:nvSpPr>
        <p:spPr>
          <a:xfrm>
            <a:off x="421079" y="3119397"/>
            <a:ext cx="1808705" cy="460465"/>
          </a:xfrm>
          <a:prstGeom prst="rect">
            <a:avLst/>
          </a:prstGeom>
        </p:spPr>
        <p:txBody>
          <a:bodyPr/>
          <a:lstStyle>
            <a:lvl1pPr marL="0" indent="0">
              <a:buNone/>
              <a:defRPr sz="1600" baseline="0"/>
            </a:lvl1pPr>
          </a:lstStyle>
          <a:p>
            <a:pPr lvl="0"/>
            <a:r>
              <a:rPr lang="fr-FR" dirty="0"/>
              <a:t>TITRE : 16 PTS</a:t>
            </a:r>
          </a:p>
        </p:txBody>
      </p:sp>
      <p:sp>
        <p:nvSpPr>
          <p:cNvPr id="31" name="Espace réservé du texte 17"/>
          <p:cNvSpPr>
            <a:spLocks noGrp="1"/>
          </p:cNvSpPr>
          <p:nvPr>
            <p:ph type="body" sz="quarter" idx="16" hasCustomPrompt="1"/>
          </p:nvPr>
        </p:nvSpPr>
        <p:spPr>
          <a:xfrm>
            <a:off x="7443815" y="1981477"/>
            <a:ext cx="1808705" cy="460465"/>
          </a:xfrm>
          <a:prstGeom prst="rect">
            <a:avLst/>
          </a:prstGeom>
        </p:spPr>
        <p:txBody>
          <a:bodyPr/>
          <a:lstStyle>
            <a:lvl1pPr marL="0" indent="0">
              <a:buNone/>
              <a:defRPr sz="1600" baseline="0"/>
            </a:lvl1pPr>
          </a:lstStyle>
          <a:p>
            <a:pPr lvl="0"/>
            <a:r>
              <a:rPr lang="fr-FR" dirty="0"/>
              <a:t>TITRE : 16 PTS</a:t>
            </a:r>
          </a:p>
        </p:txBody>
      </p:sp>
      <p:sp>
        <p:nvSpPr>
          <p:cNvPr id="32" name="Espace réservé du texte 17"/>
          <p:cNvSpPr>
            <a:spLocks noGrp="1"/>
          </p:cNvSpPr>
          <p:nvPr>
            <p:ph type="body" sz="quarter" idx="17" hasCustomPrompt="1"/>
          </p:nvPr>
        </p:nvSpPr>
        <p:spPr>
          <a:xfrm>
            <a:off x="130750" y="2039922"/>
            <a:ext cx="1808705" cy="460465"/>
          </a:xfrm>
          <a:prstGeom prst="rect">
            <a:avLst/>
          </a:prstGeom>
        </p:spPr>
        <p:txBody>
          <a:bodyPr/>
          <a:lstStyle>
            <a:lvl1pPr marL="0" indent="0">
              <a:buNone/>
              <a:defRPr sz="1600" baseline="0"/>
            </a:lvl1pPr>
          </a:lstStyle>
          <a:p>
            <a:pPr lvl="0"/>
            <a:r>
              <a:rPr lang="fr-FR" dirty="0"/>
              <a:t>Texte : 16 pts</a:t>
            </a:r>
          </a:p>
        </p:txBody>
      </p:sp>
      <p:sp>
        <p:nvSpPr>
          <p:cNvPr id="33" name="Espace réservé du texte 17"/>
          <p:cNvSpPr>
            <a:spLocks noGrp="1"/>
          </p:cNvSpPr>
          <p:nvPr>
            <p:ph type="body" sz="quarter" idx="18" hasCustomPrompt="1"/>
          </p:nvPr>
        </p:nvSpPr>
        <p:spPr>
          <a:xfrm>
            <a:off x="1755183" y="2085139"/>
            <a:ext cx="1808705" cy="460465"/>
          </a:xfrm>
          <a:prstGeom prst="rect">
            <a:avLst/>
          </a:prstGeom>
        </p:spPr>
        <p:txBody>
          <a:bodyPr/>
          <a:lstStyle>
            <a:lvl1pPr marL="0" indent="0">
              <a:buNone/>
              <a:defRPr sz="1800" baseline="0"/>
            </a:lvl1pPr>
          </a:lstStyle>
          <a:p>
            <a:pPr lvl="0"/>
            <a:r>
              <a:rPr lang="fr-FR" dirty="0"/>
              <a:t>Texte : 18 pts</a:t>
            </a:r>
          </a:p>
        </p:txBody>
      </p:sp>
      <p:sp>
        <p:nvSpPr>
          <p:cNvPr id="34" name="Espace réservé du texte 17"/>
          <p:cNvSpPr>
            <a:spLocks noGrp="1"/>
          </p:cNvSpPr>
          <p:nvPr>
            <p:ph type="body" sz="quarter" idx="19" hasCustomPrompt="1"/>
          </p:nvPr>
        </p:nvSpPr>
        <p:spPr>
          <a:xfrm>
            <a:off x="421079" y="3590191"/>
            <a:ext cx="1808705" cy="460465"/>
          </a:xfrm>
          <a:prstGeom prst="rect">
            <a:avLst/>
          </a:prstGeom>
        </p:spPr>
        <p:txBody>
          <a:bodyPr/>
          <a:lstStyle>
            <a:lvl1pPr marL="0" indent="0">
              <a:buNone/>
              <a:defRPr sz="1600" baseline="0"/>
            </a:lvl1pPr>
          </a:lstStyle>
          <a:p>
            <a:pPr lvl="0"/>
            <a:r>
              <a:rPr lang="fr-FR" dirty="0"/>
              <a:t>Texte : 16 pts</a:t>
            </a:r>
          </a:p>
        </p:txBody>
      </p:sp>
      <p:sp>
        <p:nvSpPr>
          <p:cNvPr id="35" name="Espace réservé du texte 17"/>
          <p:cNvSpPr>
            <a:spLocks noGrp="1"/>
          </p:cNvSpPr>
          <p:nvPr>
            <p:ph type="body" sz="quarter" idx="20" hasCustomPrompt="1"/>
          </p:nvPr>
        </p:nvSpPr>
        <p:spPr>
          <a:xfrm>
            <a:off x="7452320" y="2532855"/>
            <a:ext cx="1808705" cy="460465"/>
          </a:xfrm>
          <a:prstGeom prst="rect">
            <a:avLst/>
          </a:prstGeom>
        </p:spPr>
        <p:txBody>
          <a:bodyPr/>
          <a:lstStyle>
            <a:lvl1pPr marL="0" indent="0">
              <a:buNone/>
              <a:defRPr sz="1600" baseline="0"/>
            </a:lvl1pPr>
          </a:lstStyle>
          <a:p>
            <a:pPr lvl="0"/>
            <a:r>
              <a:rPr lang="fr-FR" dirty="0"/>
              <a:t>Texte : 16 pts</a:t>
            </a:r>
          </a:p>
        </p:txBody>
      </p:sp>
      <p:sp>
        <p:nvSpPr>
          <p:cNvPr id="37" name="Espace réservé du texte 17"/>
          <p:cNvSpPr>
            <a:spLocks noGrp="1"/>
          </p:cNvSpPr>
          <p:nvPr>
            <p:ph type="body" sz="quarter" idx="21" hasCustomPrompt="1"/>
          </p:nvPr>
        </p:nvSpPr>
        <p:spPr>
          <a:xfrm>
            <a:off x="3559635" y="2532855"/>
            <a:ext cx="1808705" cy="460465"/>
          </a:xfrm>
          <a:prstGeom prst="rect">
            <a:avLst/>
          </a:prstGeom>
        </p:spPr>
        <p:txBody>
          <a:bodyPr/>
          <a:lstStyle>
            <a:lvl1pPr marL="0" indent="0">
              <a:buNone/>
              <a:defRPr sz="1800" baseline="0"/>
            </a:lvl1pPr>
          </a:lstStyle>
          <a:p>
            <a:pPr lvl="0"/>
            <a:r>
              <a:rPr lang="fr-FR" dirty="0"/>
              <a:t>Texte : 18 pts</a:t>
            </a:r>
          </a:p>
        </p:txBody>
      </p:sp>
      <p:sp>
        <p:nvSpPr>
          <p:cNvPr id="38" name="Espace réservé du texte 17"/>
          <p:cNvSpPr>
            <a:spLocks noGrp="1"/>
          </p:cNvSpPr>
          <p:nvPr>
            <p:ph type="body" sz="quarter" idx="22" hasCustomPrompt="1"/>
          </p:nvPr>
        </p:nvSpPr>
        <p:spPr>
          <a:xfrm>
            <a:off x="5787631" y="3349629"/>
            <a:ext cx="1808705" cy="460465"/>
          </a:xfrm>
          <a:prstGeom prst="rect">
            <a:avLst/>
          </a:prstGeom>
        </p:spPr>
        <p:txBody>
          <a:bodyPr/>
          <a:lstStyle>
            <a:lvl1pPr marL="0" indent="0">
              <a:buNone/>
              <a:defRPr sz="1800" baseline="0"/>
            </a:lvl1pPr>
          </a:lstStyle>
          <a:p>
            <a:pPr lvl="0"/>
            <a:r>
              <a:rPr lang="fr-FR" dirty="0"/>
              <a:t>Texte : 18 pts</a:t>
            </a:r>
          </a:p>
        </p:txBody>
      </p:sp>
    </p:spTree>
    <p:extLst>
      <p:ext uri="{BB962C8B-B14F-4D97-AF65-F5344CB8AC3E}">
        <p14:creationId xmlns:p14="http://schemas.microsoft.com/office/powerpoint/2010/main" val="3796153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3" b="1" i="0">
                <a:solidFill>
                  <a:srgbClr val="344697"/>
                </a:solidFill>
                <a:latin typeface="Calibri"/>
                <a:cs typeface="Calibri"/>
              </a:defRPr>
            </a:lvl1pPr>
          </a:lstStyle>
          <a:p>
            <a:r>
              <a:rPr lang="fr-FR"/>
              <a:t>Modifiez le style du titre</a:t>
            </a:r>
            <a:endParaRPr/>
          </a:p>
        </p:txBody>
      </p:sp>
      <p:sp>
        <p:nvSpPr>
          <p:cNvPr id="3" name="Holder 3"/>
          <p:cNvSpPr>
            <a:spLocks noGrp="1"/>
          </p:cNvSpPr>
          <p:nvPr>
            <p:ph type="body" idx="1"/>
          </p:nvPr>
        </p:nvSpPr>
        <p:spPr/>
        <p:txBody>
          <a:bodyPr lIns="0" tIns="0" rIns="0" bIns="0"/>
          <a:lstStyle>
            <a:lvl1pPr>
              <a:defRPr sz="3644" b="1" i="0">
                <a:solidFill>
                  <a:srgbClr val="344697"/>
                </a:solidFill>
                <a:latin typeface="Calibri"/>
                <a:cs typeface="Calibri"/>
              </a:defRPr>
            </a:lvl1pPr>
          </a:lstStyle>
          <a:p>
            <a:pPr lvl="0"/>
            <a:r>
              <a:rPr lang="fr-FR"/>
              <a:t>Cliquez pour modifier les styles du texte du masque</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666171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rée de chapitre 2">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403648" y="411511"/>
            <a:ext cx="5400600" cy="504056"/>
          </a:xfrm>
          <a:prstGeom prst="rect">
            <a:avLst/>
          </a:prstGeom>
        </p:spPr>
        <p:txBody>
          <a:bodyPr/>
          <a:lstStyle>
            <a:lvl1pPr algn="l">
              <a:defRPr sz="3200" b="1" baseline="0">
                <a:latin typeface="Arial" panose="020B0604020202020204" pitchFamily="34" charset="0"/>
                <a:cs typeface="Arial" panose="020B0604020202020204" pitchFamily="34" charset="0"/>
              </a:defRPr>
            </a:lvl1pPr>
          </a:lstStyle>
          <a:p>
            <a:r>
              <a:rPr lang="fr-FR" dirty="0"/>
              <a:t>MODIFIEZ LE STYLE</a:t>
            </a:r>
          </a:p>
        </p:txBody>
      </p:sp>
      <p:sp>
        <p:nvSpPr>
          <p:cNvPr id="3" name="Rectangle 2"/>
          <p:cNvSpPr/>
          <p:nvPr/>
        </p:nvSpPr>
        <p:spPr>
          <a:xfrm>
            <a:off x="0" y="483518"/>
            <a:ext cx="1403648" cy="432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quarter" idx="10" hasCustomPrompt="1"/>
          </p:nvPr>
        </p:nvSpPr>
        <p:spPr>
          <a:xfrm>
            <a:off x="1403356" y="915990"/>
            <a:ext cx="3529013" cy="576262"/>
          </a:xfrm>
          <a:prstGeom prst="rect">
            <a:avLst/>
          </a:prstGeom>
        </p:spPr>
        <p:txBody>
          <a:bodyPr/>
          <a:lstStyle>
            <a:lvl1pPr marL="0" indent="0">
              <a:buNone/>
              <a:defRPr sz="3600" baseline="0">
                <a:latin typeface="Arial" panose="020B0604020202020204" pitchFamily="34" charset="0"/>
                <a:cs typeface="Arial" panose="020B0604020202020204" pitchFamily="34" charset="0"/>
              </a:defRPr>
            </a:lvl1pPr>
          </a:lstStyle>
          <a:p>
            <a:pPr lvl="0"/>
            <a:r>
              <a:rPr lang="fr-FR" dirty="0"/>
              <a:t>DU TITRE</a:t>
            </a:r>
          </a:p>
        </p:txBody>
      </p:sp>
      <p:sp>
        <p:nvSpPr>
          <p:cNvPr id="7" name="Espace réservé du texte 6"/>
          <p:cNvSpPr>
            <a:spLocks noGrp="1"/>
          </p:cNvSpPr>
          <p:nvPr>
            <p:ph type="body" sz="quarter" idx="11" hasCustomPrompt="1"/>
          </p:nvPr>
        </p:nvSpPr>
        <p:spPr>
          <a:xfrm>
            <a:off x="612000" y="432001"/>
            <a:ext cx="791790" cy="431378"/>
          </a:xfrm>
          <a:prstGeom prst="rect">
            <a:avLst/>
          </a:prstGeom>
        </p:spPr>
        <p:txBody>
          <a:bodyPr lIns="36000" tIns="36000" rIns="36000" bIns="36000"/>
          <a:lstStyle>
            <a:lvl1pPr marL="0" indent="0" algn="r">
              <a:buNone/>
              <a:defRPr>
                <a:solidFill>
                  <a:schemeClr val="bg1"/>
                </a:solidFill>
                <a:latin typeface="Arial" panose="020B0604020202020204" pitchFamily="34" charset="0"/>
                <a:cs typeface="Arial" panose="020B0604020202020204" pitchFamily="34" charset="0"/>
              </a:defRPr>
            </a:lvl1pPr>
          </a:lstStyle>
          <a:p>
            <a:pPr lvl="0"/>
            <a:r>
              <a:rPr lang="fr-FR" dirty="0"/>
              <a:t>2.</a:t>
            </a:r>
          </a:p>
        </p:txBody>
      </p:sp>
      <p:cxnSp>
        <p:nvCxnSpPr>
          <p:cNvPr id="10" name="Connecteur droit 9"/>
          <p:cNvCxnSpPr/>
          <p:nvPr/>
        </p:nvCxnSpPr>
        <p:spPr>
          <a:xfrm>
            <a:off x="358485" y="4803998"/>
            <a:ext cx="93610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1" name="Picture 3" descr="F:\Visu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3611" y="803"/>
            <a:ext cx="1810393" cy="5143501"/>
          </a:xfrm>
          <a:prstGeom prst="rect">
            <a:avLst/>
          </a:prstGeom>
          <a:noFill/>
          <a:extLst>
            <a:ext uri="{909E8E84-426E-40DD-AFC4-6F175D3DCCD1}">
              <a14:hiddenFill xmlns:a14="http://schemas.microsoft.com/office/drawing/2010/main">
                <a:solidFill>
                  <a:srgbClr val="FFFFFF"/>
                </a:solidFill>
              </a14:hiddenFill>
            </a:ext>
          </a:extLst>
        </p:spPr>
      </p:pic>
      <p:sp>
        <p:nvSpPr>
          <p:cNvPr id="12" name="Espace réservé du texte 3"/>
          <p:cNvSpPr>
            <a:spLocks noGrp="1"/>
          </p:cNvSpPr>
          <p:nvPr>
            <p:ph type="body" sz="quarter" idx="12" hasCustomPrompt="1"/>
          </p:nvPr>
        </p:nvSpPr>
        <p:spPr>
          <a:xfrm>
            <a:off x="269777" y="4803998"/>
            <a:ext cx="648071" cy="215900"/>
          </a:xfrm>
          <a:prstGeom prst="rect">
            <a:avLst/>
          </a:prstGeom>
        </p:spPr>
        <p:txBody>
          <a:bodyPr/>
          <a:lstStyle>
            <a:lvl1pPr marL="0" indent="0">
              <a:buNone/>
              <a:defRPr sz="1300" b="1">
                <a:solidFill>
                  <a:schemeClr val="bg2"/>
                </a:solidFill>
              </a:defRPr>
            </a:lvl1pPr>
          </a:lstStyle>
          <a:p>
            <a:pPr lvl="0"/>
            <a:r>
              <a:rPr lang="fr-FR" dirty="0"/>
              <a:t>Mois</a:t>
            </a:r>
          </a:p>
        </p:txBody>
      </p:sp>
      <p:sp>
        <p:nvSpPr>
          <p:cNvPr id="13" name="Espace réservé du texte 3"/>
          <p:cNvSpPr>
            <a:spLocks noGrp="1"/>
          </p:cNvSpPr>
          <p:nvPr>
            <p:ph type="body" sz="quarter" idx="13" hasCustomPrompt="1"/>
          </p:nvPr>
        </p:nvSpPr>
        <p:spPr>
          <a:xfrm>
            <a:off x="701824" y="4803998"/>
            <a:ext cx="720080" cy="215900"/>
          </a:xfrm>
          <a:prstGeom prst="rect">
            <a:avLst/>
          </a:prstGeom>
        </p:spPr>
        <p:txBody>
          <a:bodyPr/>
          <a:lstStyle>
            <a:lvl1pPr marL="0" indent="0">
              <a:buNone/>
              <a:defRPr sz="1300" b="1">
                <a:solidFill>
                  <a:schemeClr val="tx1"/>
                </a:solidFill>
              </a:defRPr>
            </a:lvl1pPr>
          </a:lstStyle>
          <a:p>
            <a:pPr lvl="0"/>
            <a:r>
              <a:rPr lang="fr-FR" dirty="0"/>
              <a:t>année</a:t>
            </a:r>
          </a:p>
        </p:txBody>
      </p:sp>
    </p:spTree>
    <p:extLst>
      <p:ext uri="{BB962C8B-B14F-4D97-AF65-F5344CB8AC3E}">
        <p14:creationId xmlns:p14="http://schemas.microsoft.com/office/powerpoint/2010/main" val="2672113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trée de chapitre 3">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403648" y="411511"/>
            <a:ext cx="5400600" cy="504056"/>
          </a:xfrm>
          <a:prstGeom prst="rect">
            <a:avLst/>
          </a:prstGeom>
        </p:spPr>
        <p:txBody>
          <a:bodyPr/>
          <a:lstStyle>
            <a:lvl1pPr algn="l">
              <a:defRPr sz="3200" b="1" baseline="0">
                <a:latin typeface="Arial" panose="020B0604020202020204" pitchFamily="34" charset="0"/>
                <a:cs typeface="Arial" panose="020B0604020202020204" pitchFamily="34" charset="0"/>
              </a:defRPr>
            </a:lvl1pPr>
          </a:lstStyle>
          <a:p>
            <a:r>
              <a:rPr lang="fr-FR" dirty="0"/>
              <a:t>MODIFIEZ LE STYLE</a:t>
            </a:r>
          </a:p>
        </p:txBody>
      </p:sp>
      <p:sp>
        <p:nvSpPr>
          <p:cNvPr id="3" name="Rectangle 2"/>
          <p:cNvSpPr/>
          <p:nvPr/>
        </p:nvSpPr>
        <p:spPr>
          <a:xfrm>
            <a:off x="0" y="483518"/>
            <a:ext cx="1403648" cy="432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quarter" idx="10" hasCustomPrompt="1"/>
          </p:nvPr>
        </p:nvSpPr>
        <p:spPr>
          <a:xfrm>
            <a:off x="1403356" y="915990"/>
            <a:ext cx="3529013" cy="576262"/>
          </a:xfrm>
          <a:prstGeom prst="rect">
            <a:avLst/>
          </a:prstGeom>
        </p:spPr>
        <p:txBody>
          <a:bodyPr/>
          <a:lstStyle>
            <a:lvl1pPr marL="0" indent="0">
              <a:buNone/>
              <a:defRPr sz="3600" baseline="0">
                <a:latin typeface="Arial" panose="020B0604020202020204" pitchFamily="34" charset="0"/>
                <a:cs typeface="Arial" panose="020B0604020202020204" pitchFamily="34" charset="0"/>
              </a:defRPr>
            </a:lvl1pPr>
          </a:lstStyle>
          <a:p>
            <a:pPr lvl="0"/>
            <a:r>
              <a:rPr lang="fr-FR" dirty="0"/>
              <a:t>DU TITRE</a:t>
            </a:r>
          </a:p>
        </p:txBody>
      </p:sp>
      <p:sp>
        <p:nvSpPr>
          <p:cNvPr id="7" name="Espace réservé du texte 6"/>
          <p:cNvSpPr>
            <a:spLocks noGrp="1"/>
          </p:cNvSpPr>
          <p:nvPr>
            <p:ph type="body" sz="quarter" idx="11" hasCustomPrompt="1"/>
          </p:nvPr>
        </p:nvSpPr>
        <p:spPr>
          <a:xfrm>
            <a:off x="612000" y="432001"/>
            <a:ext cx="791790" cy="431378"/>
          </a:xfrm>
          <a:prstGeom prst="rect">
            <a:avLst/>
          </a:prstGeom>
        </p:spPr>
        <p:txBody>
          <a:bodyPr lIns="36000" tIns="36000" rIns="36000" bIns="36000"/>
          <a:lstStyle>
            <a:lvl1pPr marL="0" indent="0" algn="r">
              <a:buNone/>
              <a:defRPr>
                <a:solidFill>
                  <a:schemeClr val="bg1"/>
                </a:solidFill>
                <a:latin typeface="Arial" panose="020B0604020202020204" pitchFamily="34" charset="0"/>
                <a:cs typeface="Arial" panose="020B0604020202020204" pitchFamily="34" charset="0"/>
              </a:defRPr>
            </a:lvl1pPr>
          </a:lstStyle>
          <a:p>
            <a:pPr lvl="0"/>
            <a:r>
              <a:rPr lang="fr-FR" dirty="0"/>
              <a:t>3.</a:t>
            </a:r>
          </a:p>
        </p:txBody>
      </p:sp>
      <p:cxnSp>
        <p:nvCxnSpPr>
          <p:cNvPr id="10" name="Connecteur droit 9"/>
          <p:cNvCxnSpPr/>
          <p:nvPr/>
        </p:nvCxnSpPr>
        <p:spPr>
          <a:xfrm>
            <a:off x="358485" y="4803998"/>
            <a:ext cx="93610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075" name="Picture 3" descr="F:\Visu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3611" y="0"/>
            <a:ext cx="1810393"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texte 3"/>
          <p:cNvSpPr>
            <a:spLocks noGrp="1"/>
          </p:cNvSpPr>
          <p:nvPr>
            <p:ph type="body" sz="quarter" idx="12" hasCustomPrompt="1"/>
          </p:nvPr>
        </p:nvSpPr>
        <p:spPr>
          <a:xfrm>
            <a:off x="269777" y="4803998"/>
            <a:ext cx="648071" cy="215900"/>
          </a:xfrm>
          <a:prstGeom prst="rect">
            <a:avLst/>
          </a:prstGeom>
        </p:spPr>
        <p:txBody>
          <a:bodyPr/>
          <a:lstStyle>
            <a:lvl1pPr marL="0" indent="0">
              <a:buNone/>
              <a:defRPr sz="1300" b="1">
                <a:solidFill>
                  <a:schemeClr val="bg2"/>
                </a:solidFill>
              </a:defRPr>
            </a:lvl1pPr>
          </a:lstStyle>
          <a:p>
            <a:pPr lvl="0"/>
            <a:r>
              <a:rPr lang="fr-FR" dirty="0"/>
              <a:t>Mois</a:t>
            </a:r>
          </a:p>
        </p:txBody>
      </p:sp>
      <p:sp>
        <p:nvSpPr>
          <p:cNvPr id="12" name="Espace réservé du texte 3"/>
          <p:cNvSpPr>
            <a:spLocks noGrp="1"/>
          </p:cNvSpPr>
          <p:nvPr>
            <p:ph type="body" sz="quarter" idx="13" hasCustomPrompt="1"/>
          </p:nvPr>
        </p:nvSpPr>
        <p:spPr>
          <a:xfrm>
            <a:off x="701824" y="4803998"/>
            <a:ext cx="720080" cy="215900"/>
          </a:xfrm>
          <a:prstGeom prst="rect">
            <a:avLst/>
          </a:prstGeom>
        </p:spPr>
        <p:txBody>
          <a:bodyPr/>
          <a:lstStyle>
            <a:lvl1pPr marL="0" indent="0">
              <a:buNone/>
              <a:defRPr sz="1300" b="1">
                <a:solidFill>
                  <a:schemeClr val="tx1"/>
                </a:solidFill>
              </a:defRPr>
            </a:lvl1pPr>
          </a:lstStyle>
          <a:p>
            <a:pPr lvl="0"/>
            <a:r>
              <a:rPr lang="fr-FR" dirty="0"/>
              <a:t>année</a:t>
            </a:r>
          </a:p>
        </p:txBody>
      </p:sp>
    </p:spTree>
    <p:extLst>
      <p:ext uri="{BB962C8B-B14F-4D97-AF65-F5344CB8AC3E}">
        <p14:creationId xmlns:p14="http://schemas.microsoft.com/office/powerpoint/2010/main" val="3088005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trée de chapitre 4">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403648" y="411511"/>
            <a:ext cx="5400600" cy="504056"/>
          </a:xfrm>
          <a:prstGeom prst="rect">
            <a:avLst/>
          </a:prstGeom>
        </p:spPr>
        <p:txBody>
          <a:bodyPr/>
          <a:lstStyle>
            <a:lvl1pPr algn="l">
              <a:defRPr sz="3200" b="1" baseline="0">
                <a:latin typeface="Arial" panose="020B0604020202020204" pitchFamily="34" charset="0"/>
                <a:cs typeface="Arial" panose="020B0604020202020204" pitchFamily="34" charset="0"/>
              </a:defRPr>
            </a:lvl1pPr>
          </a:lstStyle>
          <a:p>
            <a:r>
              <a:rPr lang="fr-FR" dirty="0"/>
              <a:t>MODIFIEZ LE STYLE</a:t>
            </a:r>
          </a:p>
        </p:txBody>
      </p:sp>
      <p:sp>
        <p:nvSpPr>
          <p:cNvPr id="3" name="Rectangle 2"/>
          <p:cNvSpPr/>
          <p:nvPr/>
        </p:nvSpPr>
        <p:spPr>
          <a:xfrm>
            <a:off x="0" y="483518"/>
            <a:ext cx="1403648" cy="432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quarter" idx="10" hasCustomPrompt="1"/>
          </p:nvPr>
        </p:nvSpPr>
        <p:spPr>
          <a:xfrm>
            <a:off x="1403356" y="915990"/>
            <a:ext cx="3529013" cy="576262"/>
          </a:xfrm>
          <a:prstGeom prst="rect">
            <a:avLst/>
          </a:prstGeom>
        </p:spPr>
        <p:txBody>
          <a:bodyPr/>
          <a:lstStyle>
            <a:lvl1pPr marL="0" indent="0">
              <a:buNone/>
              <a:defRPr sz="3600" baseline="0">
                <a:latin typeface="Arial" panose="020B0604020202020204" pitchFamily="34" charset="0"/>
                <a:cs typeface="Arial" panose="020B0604020202020204" pitchFamily="34" charset="0"/>
              </a:defRPr>
            </a:lvl1pPr>
          </a:lstStyle>
          <a:p>
            <a:pPr lvl="0"/>
            <a:r>
              <a:rPr lang="fr-FR" dirty="0"/>
              <a:t>DU TITRE</a:t>
            </a:r>
          </a:p>
        </p:txBody>
      </p:sp>
      <p:sp>
        <p:nvSpPr>
          <p:cNvPr id="7" name="Espace réservé du texte 6"/>
          <p:cNvSpPr>
            <a:spLocks noGrp="1"/>
          </p:cNvSpPr>
          <p:nvPr>
            <p:ph type="body" sz="quarter" idx="11" hasCustomPrompt="1"/>
          </p:nvPr>
        </p:nvSpPr>
        <p:spPr>
          <a:xfrm>
            <a:off x="612000" y="432001"/>
            <a:ext cx="791790" cy="431378"/>
          </a:xfrm>
          <a:prstGeom prst="rect">
            <a:avLst/>
          </a:prstGeom>
        </p:spPr>
        <p:txBody>
          <a:bodyPr lIns="36000" tIns="36000" rIns="36000" bIns="36000"/>
          <a:lstStyle>
            <a:lvl1pPr marL="0" indent="0" algn="r">
              <a:buNone/>
              <a:defRPr>
                <a:solidFill>
                  <a:schemeClr val="bg1"/>
                </a:solidFill>
                <a:latin typeface="Arial" panose="020B0604020202020204" pitchFamily="34" charset="0"/>
                <a:cs typeface="Arial" panose="020B0604020202020204" pitchFamily="34" charset="0"/>
              </a:defRPr>
            </a:lvl1pPr>
          </a:lstStyle>
          <a:p>
            <a:pPr lvl="0"/>
            <a:r>
              <a:rPr lang="fr-FR" dirty="0"/>
              <a:t>4.</a:t>
            </a:r>
          </a:p>
        </p:txBody>
      </p:sp>
      <p:cxnSp>
        <p:nvCxnSpPr>
          <p:cNvPr id="10" name="Connecteur droit 9"/>
          <p:cNvCxnSpPr/>
          <p:nvPr/>
        </p:nvCxnSpPr>
        <p:spPr>
          <a:xfrm>
            <a:off x="358485" y="4803998"/>
            <a:ext cx="93610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F:\Visu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3611" y="0"/>
            <a:ext cx="1810393" cy="5143500"/>
          </a:xfrm>
          <a:prstGeom prst="rect">
            <a:avLst/>
          </a:prstGeom>
          <a:noFill/>
          <a:extLst>
            <a:ext uri="{909E8E84-426E-40DD-AFC4-6F175D3DCCD1}">
              <a14:hiddenFill xmlns:a14="http://schemas.microsoft.com/office/drawing/2010/main">
                <a:solidFill>
                  <a:srgbClr val="FFFFFF"/>
                </a:solidFill>
              </a14:hiddenFill>
            </a:ext>
          </a:extLst>
        </p:spPr>
      </p:pic>
      <p:sp>
        <p:nvSpPr>
          <p:cNvPr id="12" name="Espace réservé du texte 3"/>
          <p:cNvSpPr>
            <a:spLocks noGrp="1"/>
          </p:cNvSpPr>
          <p:nvPr>
            <p:ph type="body" sz="quarter" idx="12" hasCustomPrompt="1"/>
          </p:nvPr>
        </p:nvSpPr>
        <p:spPr>
          <a:xfrm>
            <a:off x="269777" y="4803998"/>
            <a:ext cx="648071" cy="215900"/>
          </a:xfrm>
          <a:prstGeom prst="rect">
            <a:avLst/>
          </a:prstGeom>
        </p:spPr>
        <p:txBody>
          <a:bodyPr/>
          <a:lstStyle>
            <a:lvl1pPr marL="0" indent="0">
              <a:buNone/>
              <a:defRPr sz="1300" b="1">
                <a:solidFill>
                  <a:schemeClr val="bg2"/>
                </a:solidFill>
              </a:defRPr>
            </a:lvl1pPr>
          </a:lstStyle>
          <a:p>
            <a:pPr lvl="0"/>
            <a:r>
              <a:rPr lang="fr-FR" dirty="0"/>
              <a:t>Mois</a:t>
            </a:r>
          </a:p>
        </p:txBody>
      </p:sp>
      <p:sp>
        <p:nvSpPr>
          <p:cNvPr id="13" name="Espace réservé du texte 3"/>
          <p:cNvSpPr>
            <a:spLocks noGrp="1"/>
          </p:cNvSpPr>
          <p:nvPr>
            <p:ph type="body" sz="quarter" idx="13" hasCustomPrompt="1"/>
          </p:nvPr>
        </p:nvSpPr>
        <p:spPr>
          <a:xfrm>
            <a:off x="701824" y="4803998"/>
            <a:ext cx="720080" cy="215900"/>
          </a:xfrm>
          <a:prstGeom prst="rect">
            <a:avLst/>
          </a:prstGeom>
        </p:spPr>
        <p:txBody>
          <a:bodyPr/>
          <a:lstStyle>
            <a:lvl1pPr marL="0" indent="0">
              <a:buNone/>
              <a:defRPr sz="1300" b="1">
                <a:solidFill>
                  <a:schemeClr val="tx1"/>
                </a:solidFill>
              </a:defRPr>
            </a:lvl1pPr>
          </a:lstStyle>
          <a:p>
            <a:pPr lvl="0"/>
            <a:r>
              <a:rPr lang="fr-FR" dirty="0"/>
              <a:t>année</a:t>
            </a:r>
          </a:p>
        </p:txBody>
      </p:sp>
    </p:spTree>
    <p:extLst>
      <p:ext uri="{BB962C8B-B14F-4D97-AF65-F5344CB8AC3E}">
        <p14:creationId xmlns:p14="http://schemas.microsoft.com/office/powerpoint/2010/main" val="3128841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ntrée de chapitre 4">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403648" y="411511"/>
            <a:ext cx="5400600" cy="504056"/>
          </a:xfrm>
          <a:prstGeom prst="rect">
            <a:avLst/>
          </a:prstGeom>
        </p:spPr>
        <p:txBody>
          <a:bodyPr/>
          <a:lstStyle>
            <a:lvl1pPr algn="l">
              <a:defRPr sz="3200" b="1" baseline="0">
                <a:latin typeface="Arial" panose="020B0604020202020204" pitchFamily="34" charset="0"/>
                <a:cs typeface="Arial" panose="020B0604020202020204" pitchFamily="34" charset="0"/>
              </a:defRPr>
            </a:lvl1pPr>
          </a:lstStyle>
          <a:p>
            <a:r>
              <a:rPr lang="fr-FR" dirty="0"/>
              <a:t>MODIFIEZ LE STYLE</a:t>
            </a:r>
          </a:p>
        </p:txBody>
      </p:sp>
      <p:sp>
        <p:nvSpPr>
          <p:cNvPr id="3" name="Rectangle 2"/>
          <p:cNvSpPr/>
          <p:nvPr/>
        </p:nvSpPr>
        <p:spPr>
          <a:xfrm>
            <a:off x="0" y="483518"/>
            <a:ext cx="1403648" cy="432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quarter" idx="10" hasCustomPrompt="1"/>
          </p:nvPr>
        </p:nvSpPr>
        <p:spPr>
          <a:xfrm>
            <a:off x="1403356" y="915990"/>
            <a:ext cx="3529013" cy="576262"/>
          </a:xfrm>
          <a:prstGeom prst="rect">
            <a:avLst/>
          </a:prstGeom>
        </p:spPr>
        <p:txBody>
          <a:bodyPr/>
          <a:lstStyle>
            <a:lvl1pPr marL="0" indent="0">
              <a:buNone/>
              <a:defRPr sz="3600" baseline="0">
                <a:latin typeface="Arial" panose="020B0604020202020204" pitchFamily="34" charset="0"/>
                <a:cs typeface="Arial" panose="020B0604020202020204" pitchFamily="34" charset="0"/>
              </a:defRPr>
            </a:lvl1pPr>
          </a:lstStyle>
          <a:p>
            <a:pPr lvl="0"/>
            <a:r>
              <a:rPr lang="fr-FR" dirty="0"/>
              <a:t>DU TITRE</a:t>
            </a:r>
          </a:p>
        </p:txBody>
      </p:sp>
      <p:sp>
        <p:nvSpPr>
          <p:cNvPr id="7" name="Espace réservé du texte 6"/>
          <p:cNvSpPr>
            <a:spLocks noGrp="1"/>
          </p:cNvSpPr>
          <p:nvPr>
            <p:ph type="body" sz="quarter" idx="11" hasCustomPrompt="1"/>
          </p:nvPr>
        </p:nvSpPr>
        <p:spPr>
          <a:xfrm>
            <a:off x="612000" y="432001"/>
            <a:ext cx="791790" cy="431378"/>
          </a:xfrm>
          <a:prstGeom prst="rect">
            <a:avLst/>
          </a:prstGeom>
        </p:spPr>
        <p:txBody>
          <a:bodyPr lIns="36000" tIns="36000" rIns="36000" bIns="36000"/>
          <a:lstStyle>
            <a:lvl1pPr marL="0" indent="0" algn="r">
              <a:buNone/>
              <a:defRPr>
                <a:solidFill>
                  <a:schemeClr val="bg1"/>
                </a:solidFill>
                <a:latin typeface="Arial" panose="020B0604020202020204" pitchFamily="34" charset="0"/>
                <a:cs typeface="Arial" panose="020B0604020202020204" pitchFamily="34" charset="0"/>
              </a:defRPr>
            </a:lvl1pPr>
          </a:lstStyle>
          <a:p>
            <a:pPr lvl="0"/>
            <a:r>
              <a:rPr lang="fr-FR" dirty="0"/>
              <a:t>5.</a:t>
            </a:r>
          </a:p>
        </p:txBody>
      </p:sp>
      <p:cxnSp>
        <p:nvCxnSpPr>
          <p:cNvPr id="10" name="Connecteur droit 9"/>
          <p:cNvCxnSpPr/>
          <p:nvPr/>
        </p:nvCxnSpPr>
        <p:spPr>
          <a:xfrm>
            <a:off x="358485" y="4803998"/>
            <a:ext cx="93610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7170" name="Picture 2" descr="F:\Visu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3611" y="0"/>
            <a:ext cx="1810393"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texte 3"/>
          <p:cNvSpPr>
            <a:spLocks noGrp="1"/>
          </p:cNvSpPr>
          <p:nvPr>
            <p:ph type="body" sz="quarter" idx="12" hasCustomPrompt="1"/>
          </p:nvPr>
        </p:nvSpPr>
        <p:spPr>
          <a:xfrm>
            <a:off x="269777" y="4803998"/>
            <a:ext cx="648071" cy="215900"/>
          </a:xfrm>
          <a:prstGeom prst="rect">
            <a:avLst/>
          </a:prstGeom>
        </p:spPr>
        <p:txBody>
          <a:bodyPr/>
          <a:lstStyle>
            <a:lvl1pPr marL="0" indent="0">
              <a:buNone/>
              <a:defRPr sz="1300" b="1">
                <a:solidFill>
                  <a:schemeClr val="bg2"/>
                </a:solidFill>
              </a:defRPr>
            </a:lvl1pPr>
          </a:lstStyle>
          <a:p>
            <a:pPr lvl="0"/>
            <a:r>
              <a:rPr lang="fr-FR" dirty="0"/>
              <a:t>Mois</a:t>
            </a:r>
          </a:p>
        </p:txBody>
      </p:sp>
      <p:sp>
        <p:nvSpPr>
          <p:cNvPr id="12" name="Espace réservé du texte 3"/>
          <p:cNvSpPr>
            <a:spLocks noGrp="1"/>
          </p:cNvSpPr>
          <p:nvPr>
            <p:ph type="body" sz="quarter" idx="13" hasCustomPrompt="1"/>
          </p:nvPr>
        </p:nvSpPr>
        <p:spPr>
          <a:xfrm>
            <a:off x="701824" y="4803998"/>
            <a:ext cx="720080" cy="215900"/>
          </a:xfrm>
          <a:prstGeom prst="rect">
            <a:avLst/>
          </a:prstGeom>
        </p:spPr>
        <p:txBody>
          <a:bodyPr/>
          <a:lstStyle>
            <a:lvl1pPr marL="0" indent="0">
              <a:buNone/>
              <a:defRPr sz="1300" b="1">
                <a:solidFill>
                  <a:schemeClr val="tx1"/>
                </a:solidFill>
              </a:defRPr>
            </a:lvl1pPr>
          </a:lstStyle>
          <a:p>
            <a:pPr lvl="0"/>
            <a:r>
              <a:rPr lang="fr-FR" dirty="0"/>
              <a:t>année</a:t>
            </a:r>
          </a:p>
        </p:txBody>
      </p:sp>
    </p:spTree>
    <p:extLst>
      <p:ext uri="{BB962C8B-B14F-4D97-AF65-F5344CB8AC3E}">
        <p14:creationId xmlns:p14="http://schemas.microsoft.com/office/powerpoint/2010/main" val="355485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Entrée de chapitre 4">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403648" y="411511"/>
            <a:ext cx="5400600" cy="504056"/>
          </a:xfrm>
          <a:prstGeom prst="rect">
            <a:avLst/>
          </a:prstGeom>
        </p:spPr>
        <p:txBody>
          <a:bodyPr/>
          <a:lstStyle>
            <a:lvl1pPr algn="l">
              <a:defRPr sz="3200" b="1" baseline="0">
                <a:latin typeface="Arial" panose="020B0604020202020204" pitchFamily="34" charset="0"/>
                <a:cs typeface="Arial" panose="020B0604020202020204" pitchFamily="34" charset="0"/>
              </a:defRPr>
            </a:lvl1pPr>
          </a:lstStyle>
          <a:p>
            <a:r>
              <a:rPr lang="fr-FR" dirty="0"/>
              <a:t>MODIFIEZ LE STYLE</a:t>
            </a:r>
          </a:p>
        </p:txBody>
      </p:sp>
      <p:sp>
        <p:nvSpPr>
          <p:cNvPr id="3" name="Rectangle 2"/>
          <p:cNvSpPr/>
          <p:nvPr/>
        </p:nvSpPr>
        <p:spPr>
          <a:xfrm>
            <a:off x="0" y="483518"/>
            <a:ext cx="1403648" cy="432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quarter" idx="10" hasCustomPrompt="1"/>
          </p:nvPr>
        </p:nvSpPr>
        <p:spPr>
          <a:xfrm>
            <a:off x="1403356" y="915990"/>
            <a:ext cx="3529013" cy="576262"/>
          </a:xfrm>
          <a:prstGeom prst="rect">
            <a:avLst/>
          </a:prstGeom>
        </p:spPr>
        <p:txBody>
          <a:bodyPr/>
          <a:lstStyle>
            <a:lvl1pPr marL="0" indent="0">
              <a:buNone/>
              <a:defRPr sz="3600" baseline="0">
                <a:latin typeface="Arial" panose="020B0604020202020204" pitchFamily="34" charset="0"/>
                <a:cs typeface="Arial" panose="020B0604020202020204" pitchFamily="34" charset="0"/>
              </a:defRPr>
            </a:lvl1pPr>
          </a:lstStyle>
          <a:p>
            <a:pPr lvl="0"/>
            <a:r>
              <a:rPr lang="fr-FR" dirty="0"/>
              <a:t>DU TITRE</a:t>
            </a:r>
          </a:p>
        </p:txBody>
      </p:sp>
      <p:sp>
        <p:nvSpPr>
          <p:cNvPr id="7" name="Espace réservé du texte 6"/>
          <p:cNvSpPr>
            <a:spLocks noGrp="1"/>
          </p:cNvSpPr>
          <p:nvPr>
            <p:ph type="body" sz="quarter" idx="11" hasCustomPrompt="1"/>
          </p:nvPr>
        </p:nvSpPr>
        <p:spPr>
          <a:xfrm>
            <a:off x="612000" y="432001"/>
            <a:ext cx="791790" cy="431378"/>
          </a:xfrm>
          <a:prstGeom prst="rect">
            <a:avLst/>
          </a:prstGeom>
        </p:spPr>
        <p:txBody>
          <a:bodyPr lIns="36000" tIns="36000" rIns="36000" bIns="36000"/>
          <a:lstStyle>
            <a:lvl1pPr marL="0" indent="0" algn="r">
              <a:buNone/>
              <a:defRPr>
                <a:solidFill>
                  <a:schemeClr val="bg1"/>
                </a:solidFill>
                <a:latin typeface="Arial" panose="020B0604020202020204" pitchFamily="34" charset="0"/>
                <a:cs typeface="Arial" panose="020B0604020202020204" pitchFamily="34" charset="0"/>
              </a:defRPr>
            </a:lvl1pPr>
          </a:lstStyle>
          <a:p>
            <a:pPr lvl="0"/>
            <a:r>
              <a:rPr lang="fr-FR" dirty="0"/>
              <a:t>6.</a:t>
            </a:r>
          </a:p>
        </p:txBody>
      </p:sp>
      <p:cxnSp>
        <p:nvCxnSpPr>
          <p:cNvPr id="10" name="Connecteur droit 9"/>
          <p:cNvCxnSpPr/>
          <p:nvPr/>
        </p:nvCxnSpPr>
        <p:spPr>
          <a:xfrm>
            <a:off x="358485" y="4803998"/>
            <a:ext cx="93610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8194" name="Picture 2" descr="F:\Visu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3611" y="0"/>
            <a:ext cx="1810393"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texte 3"/>
          <p:cNvSpPr>
            <a:spLocks noGrp="1"/>
          </p:cNvSpPr>
          <p:nvPr>
            <p:ph type="body" sz="quarter" idx="12" hasCustomPrompt="1"/>
          </p:nvPr>
        </p:nvSpPr>
        <p:spPr>
          <a:xfrm>
            <a:off x="269777" y="4803998"/>
            <a:ext cx="648071" cy="215900"/>
          </a:xfrm>
          <a:prstGeom prst="rect">
            <a:avLst/>
          </a:prstGeom>
        </p:spPr>
        <p:txBody>
          <a:bodyPr/>
          <a:lstStyle>
            <a:lvl1pPr marL="0" indent="0">
              <a:buNone/>
              <a:defRPr sz="1300" b="1">
                <a:solidFill>
                  <a:schemeClr val="bg2"/>
                </a:solidFill>
              </a:defRPr>
            </a:lvl1pPr>
          </a:lstStyle>
          <a:p>
            <a:pPr lvl="0"/>
            <a:r>
              <a:rPr lang="fr-FR" dirty="0"/>
              <a:t>Mois</a:t>
            </a:r>
          </a:p>
        </p:txBody>
      </p:sp>
      <p:sp>
        <p:nvSpPr>
          <p:cNvPr id="12" name="Espace réservé du texte 3"/>
          <p:cNvSpPr>
            <a:spLocks noGrp="1"/>
          </p:cNvSpPr>
          <p:nvPr>
            <p:ph type="body" sz="quarter" idx="13" hasCustomPrompt="1"/>
          </p:nvPr>
        </p:nvSpPr>
        <p:spPr>
          <a:xfrm>
            <a:off x="701824" y="4803998"/>
            <a:ext cx="720080" cy="215900"/>
          </a:xfrm>
          <a:prstGeom prst="rect">
            <a:avLst/>
          </a:prstGeom>
        </p:spPr>
        <p:txBody>
          <a:bodyPr/>
          <a:lstStyle>
            <a:lvl1pPr marL="0" indent="0">
              <a:buNone/>
              <a:defRPr sz="1300" b="1">
                <a:solidFill>
                  <a:schemeClr val="tx1"/>
                </a:solidFill>
              </a:defRPr>
            </a:lvl1pPr>
          </a:lstStyle>
          <a:p>
            <a:pPr lvl="0"/>
            <a:r>
              <a:rPr lang="fr-FR" dirty="0"/>
              <a:t>année</a:t>
            </a:r>
          </a:p>
        </p:txBody>
      </p:sp>
    </p:spTree>
    <p:extLst>
      <p:ext uri="{BB962C8B-B14F-4D97-AF65-F5344CB8AC3E}">
        <p14:creationId xmlns:p14="http://schemas.microsoft.com/office/powerpoint/2010/main" val="596465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texte">
    <p:spTree>
      <p:nvGrpSpPr>
        <p:cNvPr id="1" name=""/>
        <p:cNvGrpSpPr/>
        <p:nvPr/>
      </p:nvGrpSpPr>
      <p:grpSpPr>
        <a:xfrm>
          <a:off x="0" y="0"/>
          <a:ext cx="0" cy="0"/>
          <a:chOff x="0" y="0"/>
          <a:chExt cx="0" cy="0"/>
        </a:xfrm>
      </p:grpSpPr>
      <p:sp>
        <p:nvSpPr>
          <p:cNvPr id="11" name="Rectangle 10"/>
          <p:cNvSpPr/>
          <p:nvPr/>
        </p:nvSpPr>
        <p:spPr>
          <a:xfrm>
            <a:off x="8244408" y="0"/>
            <a:ext cx="144016" cy="5143500"/>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8388424" y="0"/>
            <a:ext cx="755576" cy="51435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4" descr="F:\VisuLogo.png"/>
          <p:cNvPicPr>
            <a:picLocks noChangeAspect="1" noChangeArrowheads="1"/>
          </p:cNvPicPr>
          <p:nvPr/>
        </p:nvPicPr>
        <p:blipFill rotWithShape="1">
          <a:blip r:embed="rId2">
            <a:extLst>
              <a:ext uri="{28A0092B-C50C-407E-A947-70E740481C1C}">
                <a14:useLocalDpi xmlns:a14="http://schemas.microsoft.com/office/drawing/2010/main" val="0"/>
              </a:ext>
            </a:extLst>
          </a:blip>
          <a:srcRect r="38377"/>
          <a:stretch/>
        </p:blipFill>
        <p:spPr bwMode="auto">
          <a:xfrm>
            <a:off x="8028384" y="0"/>
            <a:ext cx="1115616" cy="5143500"/>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texte 8"/>
          <p:cNvSpPr>
            <a:spLocks noGrp="1"/>
          </p:cNvSpPr>
          <p:nvPr>
            <p:ph type="body" sz="quarter" idx="11" hasCustomPrompt="1"/>
          </p:nvPr>
        </p:nvSpPr>
        <p:spPr>
          <a:xfrm>
            <a:off x="457200" y="771551"/>
            <a:ext cx="7571184" cy="432048"/>
          </a:xfrm>
          <a:prstGeom prst="rect">
            <a:avLst/>
          </a:prstGeom>
        </p:spPr>
        <p:txBody>
          <a:bodyPr/>
          <a:lstStyle>
            <a:lvl1pPr marL="0" indent="0">
              <a:buNone/>
              <a:defRPr sz="2000" b="1" baseline="0">
                <a:solidFill>
                  <a:schemeClr val="bg2"/>
                </a:solidFill>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dirty="0"/>
              <a:t>Modifiez le sous-titre : 20 points</a:t>
            </a:r>
          </a:p>
        </p:txBody>
      </p:sp>
      <p:sp>
        <p:nvSpPr>
          <p:cNvPr id="7" name="Espace réservé du texte 6"/>
          <p:cNvSpPr>
            <a:spLocks noGrp="1"/>
          </p:cNvSpPr>
          <p:nvPr>
            <p:ph type="body" sz="quarter" idx="10" hasCustomPrompt="1"/>
          </p:nvPr>
        </p:nvSpPr>
        <p:spPr>
          <a:xfrm>
            <a:off x="457533" y="195486"/>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dirty="0"/>
              <a:t>Modifiez le titre : 25 points</a:t>
            </a:r>
          </a:p>
        </p:txBody>
      </p:sp>
      <p:cxnSp>
        <p:nvCxnSpPr>
          <p:cNvPr id="8" name="Connecteur droit 7"/>
          <p:cNvCxnSpPr/>
          <p:nvPr/>
        </p:nvCxnSpPr>
        <p:spPr>
          <a:xfrm>
            <a:off x="457200" y="627535"/>
            <a:ext cx="946448"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userDrawn="1"/>
        </p:nvSpPr>
        <p:spPr>
          <a:xfrm>
            <a:off x="0" y="4822725"/>
            <a:ext cx="457200" cy="246221"/>
          </a:xfrm>
          <a:prstGeom prst="rect">
            <a:avLst/>
          </a:prstGeom>
          <a:noFill/>
        </p:spPr>
        <p:txBody>
          <a:bodyPr wrap="square" rtlCol="0">
            <a:spAutoFit/>
          </a:bodyPr>
          <a:lstStyle/>
          <a:p>
            <a:pPr algn="ctr"/>
            <a:fld id="{BCB5AC1F-38D2-4B15-81C2-4781DC95C05D}" type="slidenum">
              <a:rPr lang="fr-FR" sz="1000" smtClean="0">
                <a:latin typeface="Arial" panose="020B0604020202020204" pitchFamily="34" charset="0"/>
                <a:cs typeface="Arial" panose="020B0604020202020204" pitchFamily="34" charset="0"/>
              </a:rPr>
              <a:pPr algn="ctr"/>
              <a:t>‹N°›</a:t>
            </a:fld>
            <a:endParaRPr lang="fr-FR" sz="1000" dirty="0">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12"/>
          </p:nvPr>
        </p:nvSpPr>
        <p:spPr>
          <a:xfrm>
            <a:off x="457201" y="1347540"/>
            <a:ext cx="7571184" cy="3312442"/>
          </a:xfrm>
          <a:prstGeom prst="rect">
            <a:avLst/>
          </a:prstGeom>
        </p:spPr>
        <p:txBody>
          <a:bodyPr/>
          <a:lstStyle>
            <a:lvl1pPr marL="342900" indent="-342900">
              <a:buFont typeface="Wingdings" panose="05000000000000000000" pitchFamily="2" charset="2"/>
              <a:buChar char="§"/>
              <a:defRPr sz="1800">
                <a:latin typeface="Arial" panose="020B0604020202020204" pitchFamily="34" charset="0"/>
                <a:cs typeface="Arial" panose="020B0604020202020204" pitchFamily="34" charset="0"/>
              </a:defRPr>
            </a:lvl1pPr>
            <a:lvl2pPr marL="742950" indent="-285750">
              <a:buFont typeface="Wingdings" panose="05000000000000000000" pitchFamily="2" charset="2"/>
              <a:buChar char="Ø"/>
              <a:defRPr sz="16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144541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re 25pts seul">
    <p:spTree>
      <p:nvGrpSpPr>
        <p:cNvPr id="1" name=""/>
        <p:cNvGrpSpPr/>
        <p:nvPr/>
      </p:nvGrpSpPr>
      <p:grpSpPr>
        <a:xfrm>
          <a:off x="0" y="0"/>
          <a:ext cx="0" cy="0"/>
          <a:chOff x="0" y="0"/>
          <a:chExt cx="0" cy="0"/>
        </a:xfrm>
      </p:grpSpPr>
      <p:sp>
        <p:nvSpPr>
          <p:cNvPr id="4" name="Rectangle 3"/>
          <p:cNvSpPr/>
          <p:nvPr/>
        </p:nvSpPr>
        <p:spPr>
          <a:xfrm>
            <a:off x="8244408" y="0"/>
            <a:ext cx="144016" cy="5143500"/>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8388424" y="0"/>
            <a:ext cx="755576" cy="51435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4" descr="F:\VisuLogo.png"/>
          <p:cNvPicPr>
            <a:picLocks noChangeAspect="1" noChangeArrowheads="1"/>
          </p:cNvPicPr>
          <p:nvPr/>
        </p:nvPicPr>
        <p:blipFill rotWithShape="1">
          <a:blip r:embed="rId2">
            <a:extLst>
              <a:ext uri="{28A0092B-C50C-407E-A947-70E740481C1C}">
                <a14:useLocalDpi xmlns:a14="http://schemas.microsoft.com/office/drawing/2010/main" val="0"/>
              </a:ext>
            </a:extLst>
          </a:blip>
          <a:srcRect r="38377"/>
          <a:stretch/>
        </p:blipFill>
        <p:spPr bwMode="auto">
          <a:xfrm>
            <a:off x="8028384" y="0"/>
            <a:ext cx="1115616"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texte 6"/>
          <p:cNvSpPr>
            <a:spLocks noGrp="1"/>
          </p:cNvSpPr>
          <p:nvPr>
            <p:ph type="body" sz="quarter" idx="10" hasCustomPrompt="1"/>
          </p:nvPr>
        </p:nvSpPr>
        <p:spPr>
          <a:xfrm>
            <a:off x="457533" y="195486"/>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dirty="0"/>
              <a:t>Modifiez le titre : 25 points</a:t>
            </a:r>
          </a:p>
        </p:txBody>
      </p:sp>
      <p:cxnSp>
        <p:nvCxnSpPr>
          <p:cNvPr id="7" name="Connecteur droit 6"/>
          <p:cNvCxnSpPr/>
          <p:nvPr/>
        </p:nvCxnSpPr>
        <p:spPr>
          <a:xfrm>
            <a:off x="457200" y="627535"/>
            <a:ext cx="946448"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userDrawn="1"/>
        </p:nvSpPr>
        <p:spPr>
          <a:xfrm>
            <a:off x="0" y="4822725"/>
            <a:ext cx="457200" cy="246221"/>
          </a:xfrm>
          <a:prstGeom prst="rect">
            <a:avLst/>
          </a:prstGeom>
          <a:noFill/>
        </p:spPr>
        <p:txBody>
          <a:bodyPr wrap="square" rtlCol="0">
            <a:spAutoFit/>
          </a:bodyPr>
          <a:lstStyle/>
          <a:p>
            <a:pPr algn="ctr"/>
            <a:fld id="{BCB5AC1F-38D2-4B15-81C2-4781DC95C05D}" type="slidenum">
              <a:rPr lang="fr-FR" sz="1000" smtClean="0">
                <a:latin typeface="Arial" panose="020B0604020202020204" pitchFamily="34" charset="0"/>
                <a:cs typeface="Arial" panose="020B0604020202020204" pitchFamily="34" charset="0"/>
              </a:rPr>
              <a:pPr algn="ctr"/>
              <a:t>‹N°›</a:t>
            </a:fld>
            <a:endParaRPr lang="fr-F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950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5187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9" r:id="rId17"/>
    <p:sldLayoutId id="2147483680" r:id="rId18"/>
    <p:sldLayoutId id="2147483682" r:id="rId19"/>
    <p:sldLayoutId id="2147483685" r:id="rId20"/>
    <p:sldLayoutId id="2147483686" r:id="rId21"/>
    <p:sldLayoutId id="2147483689" r:id="rId2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journeesperseverancescolaire.com/fr" TargetMode="External"/><Relationship Id="rId1" Type="http://schemas.openxmlformats.org/officeDocument/2006/relationships/slideLayout" Target="../slideLayouts/slideLayout8.xml"/><Relationship Id="rId6" Type="http://schemas.openxmlformats.org/officeDocument/2006/relationships/hyperlink" Target="http://www.accrochaje.cfwb.be/" TargetMode="External"/><Relationship Id="rId5" Type="http://schemas.openxmlformats.org/officeDocument/2006/relationships/hyperlink" Target="https://accrochagescolaire.brussels/acteurs/services-daccrochage-scolaire-sas-seuil" TargetMode="Externa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www.citeseducatives.fr/la-boite-a-outils/ressources" TargetMode="External"/><Relationship Id="rId7" Type="http://schemas.openxmlformats.org/officeDocument/2006/relationships/hyperlink" Target="http://observatoire-reussite-educative.fr/lobservatoire/qui-sommes-nous-2" TargetMode="External"/><Relationship Id="rId2" Type="http://schemas.openxmlformats.org/officeDocument/2006/relationships/hyperlink" Target="https://agence-cohesion-territoires.gouv.fr/programme-de-reussite-educative-pre-81" TargetMode="External"/><Relationship Id="rId1" Type="http://schemas.openxmlformats.org/officeDocument/2006/relationships/slideLayout" Target="../slideLayouts/slideLayout8.xml"/><Relationship Id="rId6" Type="http://schemas.openxmlformats.org/officeDocument/2006/relationships/hyperlink" Target="https://anare.fr/" TargetMode="External"/><Relationship Id="rId5" Type="http://schemas.openxmlformats.org/officeDocument/2006/relationships/hyperlink" Target="http://www.reseau-crpv.fr/" TargetMode="External"/><Relationship Id="rId4" Type="http://schemas.openxmlformats.org/officeDocument/2006/relationships/hyperlink" Target="https://acteurs.lagrandeequipe.fr/ng/app/wal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www.labo-cites.org/publication/pre-dauvergne-rhone-alpes-retrouvons-le-sens-commun"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251520" y="786612"/>
            <a:ext cx="7571184" cy="4161401"/>
          </a:xfrm>
        </p:spPr>
        <p:txBody>
          <a:bodyPr/>
          <a:lstStyle/>
          <a:p>
            <a:r>
              <a:rPr lang="fr-FR" sz="1200" dirty="0">
                <a:latin typeface="+mj-lt"/>
              </a:rPr>
              <a:t>Rappel historique: </a:t>
            </a:r>
          </a:p>
          <a:p>
            <a:r>
              <a:rPr lang="fr-FR" sz="1200" dirty="0">
                <a:latin typeface="+mj-lt"/>
              </a:rPr>
              <a:t>- l’arrivée du PRE dans le paysage éducatif </a:t>
            </a:r>
          </a:p>
          <a:p>
            <a:r>
              <a:rPr lang="fr-FR" sz="1200" dirty="0">
                <a:latin typeface="+mj-lt"/>
              </a:rPr>
              <a:t>- les lois de cohésions sociales </a:t>
            </a:r>
          </a:p>
          <a:p>
            <a:r>
              <a:rPr lang="fr-FR" sz="1200" dirty="0">
                <a:latin typeface="+mj-lt"/>
              </a:rPr>
              <a:t>- Textes de référence</a:t>
            </a:r>
          </a:p>
          <a:p>
            <a:endParaRPr lang="fr-FR" sz="1200" dirty="0">
              <a:latin typeface="+mj-lt"/>
            </a:endParaRPr>
          </a:p>
          <a:p>
            <a:r>
              <a:rPr lang="fr-FR" sz="1200" dirty="0">
                <a:latin typeface="+mj-lt"/>
              </a:rPr>
              <a:t>Une démarche plus qu’une définition</a:t>
            </a:r>
          </a:p>
          <a:p>
            <a:r>
              <a:rPr lang="fr-FR" sz="1200" dirty="0">
                <a:latin typeface="+mj-lt"/>
              </a:rPr>
              <a:t>Installation – organisation – incarnation d’un PRE</a:t>
            </a:r>
          </a:p>
          <a:p>
            <a:r>
              <a:rPr lang="fr-FR" sz="1200" dirty="0">
                <a:latin typeface="+mj-lt"/>
              </a:rPr>
              <a:t>La communauté éducative </a:t>
            </a:r>
          </a:p>
          <a:p>
            <a:r>
              <a:rPr lang="fr-FR" sz="1200" dirty="0">
                <a:latin typeface="+mj-lt"/>
              </a:rPr>
              <a:t>La mise en place du dispositif</a:t>
            </a:r>
          </a:p>
          <a:p>
            <a:endParaRPr lang="fr-FR" sz="1200" dirty="0">
              <a:latin typeface="+mj-lt"/>
            </a:endParaRPr>
          </a:p>
          <a:p>
            <a:r>
              <a:rPr lang="fr-FR" sz="1200" dirty="0">
                <a:latin typeface="+mj-lt"/>
              </a:rPr>
              <a:t>Concrètement que fait-t-on dans un PRE ?</a:t>
            </a:r>
          </a:p>
          <a:p>
            <a:r>
              <a:rPr lang="fr-FR" sz="1200" dirty="0">
                <a:effectLst/>
                <a:latin typeface="+mj-lt"/>
                <a:ea typeface="Calibri" panose="020F0502020204030204" pitchFamily="34" charset="0"/>
                <a:cs typeface="Times New Roman" panose="02020603050405020304" pitchFamily="18" charset="0"/>
              </a:rPr>
              <a:t>Les champs d'actions de la réussite éducatives</a:t>
            </a:r>
          </a:p>
          <a:p>
            <a:r>
              <a:rPr lang="fr-FR" sz="1200" dirty="0">
                <a:effectLst/>
                <a:latin typeface="+mj-lt"/>
                <a:ea typeface="Calibri" panose="020F0502020204030204" pitchFamily="34" charset="0"/>
                <a:cs typeface="Times New Roman" panose="02020603050405020304" pitchFamily="18" charset="0"/>
              </a:rPr>
              <a:t>Faire alliance avec les familles et les enfants</a:t>
            </a:r>
          </a:p>
          <a:p>
            <a:endParaRPr lang="fr-FR" sz="1200" dirty="0">
              <a:effectLst/>
              <a:latin typeface="+mj-lt"/>
              <a:ea typeface="Calibri" panose="020F0502020204030204" pitchFamily="34" charset="0"/>
              <a:cs typeface="Times New Roman" panose="02020603050405020304" pitchFamily="18" charset="0"/>
            </a:endParaRPr>
          </a:p>
          <a:p>
            <a:r>
              <a:rPr lang="fr-FR" sz="1200" dirty="0">
                <a:effectLst/>
                <a:latin typeface="+mj-lt"/>
                <a:ea typeface="Calibri" panose="020F0502020204030204" pitchFamily="34" charset="0"/>
                <a:cs typeface="Times New Roman" panose="02020603050405020304" pitchFamily="18" charset="0"/>
              </a:rPr>
              <a:t>PRE et Cité Educative </a:t>
            </a:r>
          </a:p>
          <a:p>
            <a:endParaRPr lang="fr-FR" sz="1200" kern="100" dirty="0">
              <a:latin typeface="+mj-lt"/>
              <a:ea typeface="Calibri" panose="020F0502020204030204" pitchFamily="34" charset="0"/>
              <a:cs typeface="Times New Roman" panose="02020603050405020304" pitchFamily="18" charset="0"/>
            </a:endParaRPr>
          </a:p>
          <a:p>
            <a:r>
              <a:rPr lang="fr-FR" sz="1200" dirty="0">
                <a:latin typeface="+mj-lt"/>
              </a:rPr>
              <a:t>Inspiration</a:t>
            </a:r>
          </a:p>
          <a:p>
            <a:r>
              <a:rPr lang="fr-FR" sz="1200" dirty="0">
                <a:latin typeface="+mj-lt"/>
              </a:rPr>
              <a:t>Bibliographie</a:t>
            </a:r>
          </a:p>
          <a:p>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400" dirty="0">
              <a:latin typeface="+mj-lt"/>
            </a:endParaRPr>
          </a:p>
          <a:p>
            <a:endParaRPr lang="fr-FR" sz="1200" dirty="0"/>
          </a:p>
          <a:p>
            <a:endParaRPr lang="fr-FR" sz="1200" dirty="0"/>
          </a:p>
          <a:p>
            <a:endParaRPr lang="fr-FR" sz="1200" dirty="0"/>
          </a:p>
          <a:p>
            <a:endParaRPr lang="fr-FR" sz="1200" dirty="0"/>
          </a:p>
          <a:p>
            <a:endParaRPr lang="fr-FR" sz="1200" dirty="0"/>
          </a:p>
          <a:p>
            <a:endParaRPr lang="fr-FR" dirty="0"/>
          </a:p>
        </p:txBody>
      </p:sp>
      <p:sp>
        <p:nvSpPr>
          <p:cNvPr id="3" name="Espace réservé du texte 2"/>
          <p:cNvSpPr>
            <a:spLocks noGrp="1"/>
          </p:cNvSpPr>
          <p:nvPr>
            <p:ph type="body" sz="quarter" idx="10"/>
          </p:nvPr>
        </p:nvSpPr>
        <p:spPr/>
        <p:txBody>
          <a:bodyPr/>
          <a:lstStyle/>
          <a:p>
            <a:r>
              <a:rPr lang="fr-FR" dirty="0"/>
              <a:t>Enjeux de la réussite éducative</a:t>
            </a:r>
          </a:p>
        </p:txBody>
      </p:sp>
      <p:sp>
        <p:nvSpPr>
          <p:cNvPr id="7" name="Espace réservé du texte 1">
            <a:extLst>
              <a:ext uri="{FF2B5EF4-FFF2-40B4-BE49-F238E27FC236}">
                <a16:creationId xmlns:a16="http://schemas.microsoft.com/office/drawing/2014/main" id="{FFC4D466-060E-F8FF-8E02-D306122F70B8}"/>
              </a:ext>
            </a:extLst>
          </p:cNvPr>
          <p:cNvSpPr txBox="1">
            <a:spLocks/>
          </p:cNvSpPr>
          <p:nvPr/>
        </p:nvSpPr>
        <p:spPr>
          <a:xfrm>
            <a:off x="2555776" y="1161964"/>
            <a:ext cx="3898776" cy="43204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b="1" kern="1200" baseline="0">
                <a:solidFill>
                  <a:schemeClr val="bg2"/>
                </a:solidFill>
                <a:latin typeface="Arial" panose="020B0604020202020204" pitchFamily="34" charset="0"/>
                <a:ea typeface="+mn-ea"/>
                <a:cs typeface="Arial" panose="020B0604020202020204" pitchFamily="34" charset="0"/>
              </a:defRPr>
            </a:lvl1pPr>
            <a:lvl2pPr marL="538163" indent="-180975" algn="l" defTabSz="914400" rtl="0" eaLnBrk="1" latinLnBrk="0" hangingPunct="1">
              <a:spcBef>
                <a:spcPct val="200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3467920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57201" y="627286"/>
            <a:ext cx="7571184" cy="432048"/>
          </a:xfrm>
        </p:spPr>
        <p:txBody>
          <a:bodyPr/>
          <a:lstStyle/>
          <a:p>
            <a:r>
              <a:rPr lang="fr-FR" dirty="0"/>
              <a:t>La mise en place du dispositif</a:t>
            </a:r>
          </a:p>
        </p:txBody>
      </p:sp>
      <p:sp>
        <p:nvSpPr>
          <p:cNvPr id="3" name="Espace réservé du texte 2"/>
          <p:cNvSpPr>
            <a:spLocks noGrp="1"/>
          </p:cNvSpPr>
          <p:nvPr>
            <p:ph type="body" sz="quarter" idx="10"/>
          </p:nvPr>
        </p:nvSpPr>
        <p:spPr/>
        <p:txBody>
          <a:bodyPr/>
          <a:lstStyle/>
          <a:p>
            <a:r>
              <a:rPr lang="fr-FR" dirty="0"/>
              <a:t>Enjeux de la réussite éducative</a:t>
            </a:r>
          </a:p>
        </p:txBody>
      </p:sp>
      <p:sp>
        <p:nvSpPr>
          <p:cNvPr id="4" name="Espace réservé du texte 3"/>
          <p:cNvSpPr>
            <a:spLocks noGrp="1"/>
          </p:cNvSpPr>
          <p:nvPr>
            <p:ph type="body" sz="quarter" idx="12"/>
          </p:nvPr>
        </p:nvSpPr>
        <p:spPr>
          <a:xfrm>
            <a:off x="457201" y="1131590"/>
            <a:ext cx="7571184" cy="3816424"/>
          </a:xfrm>
        </p:spPr>
        <p:txBody>
          <a:bodyPr/>
          <a:lstStyle/>
          <a:p>
            <a:pPr>
              <a:buFont typeface="Wingdings" panose="05000000000000000000" pitchFamily="2" charset="2"/>
              <a:buChar char="à"/>
            </a:pPr>
            <a:r>
              <a:rPr lang="fr-FR" sz="1400" dirty="0"/>
              <a:t>Comité de Pilotage (validation diagnostic // priorisations des besoins et des actions à mener)</a:t>
            </a:r>
          </a:p>
          <a:p>
            <a:pPr>
              <a:buFont typeface="Wingdings" panose="05000000000000000000" pitchFamily="2" charset="2"/>
              <a:buChar char="à"/>
            </a:pPr>
            <a:r>
              <a:rPr lang="fr-FR" sz="1400" dirty="0"/>
              <a:t>Comités techniques (forme différente selon les territoires) </a:t>
            </a:r>
          </a:p>
          <a:p>
            <a:pPr>
              <a:buFont typeface="Wingdings" panose="05000000000000000000" pitchFamily="2" charset="2"/>
              <a:buChar char="à"/>
            </a:pPr>
            <a:r>
              <a:rPr lang="fr-FR" sz="1400" dirty="0"/>
              <a:t>Equipe PRE</a:t>
            </a:r>
          </a:p>
          <a:p>
            <a:pPr>
              <a:buFont typeface="Arial" panose="020B0604020202020204" pitchFamily="34" charset="0"/>
              <a:buChar char="•"/>
            </a:pPr>
            <a:r>
              <a:rPr lang="fr-FR" sz="1400" dirty="0"/>
              <a:t>Coordinateur </a:t>
            </a:r>
          </a:p>
          <a:p>
            <a:pPr>
              <a:buFont typeface="Arial" panose="020B0604020202020204" pitchFamily="34" charset="0"/>
              <a:buChar char="•"/>
            </a:pPr>
            <a:r>
              <a:rPr lang="fr-FR" sz="1400" dirty="0"/>
              <a:t>Référents</a:t>
            </a:r>
          </a:p>
          <a:p>
            <a:pPr>
              <a:buFont typeface="Arial" panose="020B0604020202020204" pitchFamily="34" charset="0"/>
              <a:buChar char="•"/>
            </a:pPr>
            <a:r>
              <a:rPr lang="fr-FR" sz="1400" dirty="0"/>
              <a:t>Animateurs/médiateurs </a:t>
            </a:r>
          </a:p>
          <a:p>
            <a:pPr>
              <a:buFont typeface="Wingdings" panose="05000000000000000000" pitchFamily="2" charset="2"/>
              <a:buChar char="à"/>
            </a:pPr>
            <a:r>
              <a:rPr lang="fr-FR" sz="1400" dirty="0">
                <a:sym typeface="Wingdings" panose="05000000000000000000" pitchFamily="2" charset="2"/>
              </a:rPr>
              <a:t>Rencontres/connaissances des partenaires du territoire</a:t>
            </a:r>
          </a:p>
          <a:p>
            <a:pPr lvl="1">
              <a:buFont typeface="Wingdings" panose="05000000000000000000" pitchFamily="2" charset="2"/>
              <a:buChar char="à"/>
            </a:pPr>
            <a:r>
              <a:rPr lang="fr-FR" sz="1200" dirty="0">
                <a:sym typeface="Wingdings" panose="05000000000000000000" pitchFamily="2" charset="2"/>
              </a:rPr>
              <a:t>Mise en place de convention d’intervention tacite ou non. Organisation parfois régie par des convention de partenariat</a:t>
            </a:r>
          </a:p>
          <a:p>
            <a:pPr lvl="1">
              <a:buFont typeface="Wingdings" panose="05000000000000000000" pitchFamily="2" charset="2"/>
              <a:buChar char="à"/>
            </a:pPr>
            <a:r>
              <a:rPr lang="fr-FR" sz="1200" dirty="0">
                <a:sym typeface="Wingdings" panose="05000000000000000000" pitchFamily="2" charset="2"/>
              </a:rPr>
              <a:t>Explicitation de la mise en place des parcours et des actions. Outil de communication (plaquette…) </a:t>
            </a:r>
          </a:p>
          <a:p>
            <a:pPr>
              <a:buFont typeface="Wingdings" panose="05000000000000000000" pitchFamily="2" charset="2"/>
              <a:buChar char="à"/>
            </a:pPr>
            <a:r>
              <a:rPr lang="fr-FR" sz="1400" dirty="0">
                <a:sym typeface="Wingdings" panose="05000000000000000000" pitchFamily="2" charset="2"/>
              </a:rPr>
              <a:t>Formalisation et mise en place des outils de contractualisation (fiche d’interpellation du PRE – préconisation – fiche saisine…)</a:t>
            </a:r>
          </a:p>
          <a:p>
            <a:pPr>
              <a:buFont typeface="Wingdings" panose="05000000000000000000" pitchFamily="2" charset="2"/>
              <a:buChar char="à"/>
            </a:pPr>
            <a:r>
              <a:rPr lang="fr-FR" sz="1400" dirty="0">
                <a:sym typeface="Wingdings" panose="05000000000000000000" pitchFamily="2" charset="2"/>
              </a:rPr>
              <a:t>EPS </a:t>
            </a:r>
          </a:p>
          <a:p>
            <a:pPr>
              <a:buFont typeface="Wingdings" panose="05000000000000000000" pitchFamily="2" charset="2"/>
              <a:buChar char="à"/>
            </a:pPr>
            <a:endParaRPr lang="fr-FR" sz="1400" dirty="0">
              <a:sym typeface="Wingdings" panose="05000000000000000000" pitchFamily="2" charset="2"/>
            </a:endParaRPr>
          </a:p>
        </p:txBody>
      </p:sp>
    </p:spTree>
    <p:extLst>
      <p:ext uri="{BB962C8B-B14F-4D97-AF65-F5344CB8AC3E}">
        <p14:creationId xmlns:p14="http://schemas.microsoft.com/office/powerpoint/2010/main" val="104205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57201" y="627286"/>
            <a:ext cx="7571184" cy="432048"/>
          </a:xfrm>
        </p:spPr>
        <p:txBody>
          <a:bodyPr/>
          <a:lstStyle/>
          <a:p>
            <a:r>
              <a:rPr lang="fr-FR" dirty="0"/>
              <a:t>Un parcours « type »</a:t>
            </a:r>
          </a:p>
        </p:txBody>
      </p:sp>
      <p:sp>
        <p:nvSpPr>
          <p:cNvPr id="3" name="Espace réservé du texte 2"/>
          <p:cNvSpPr>
            <a:spLocks noGrp="1"/>
          </p:cNvSpPr>
          <p:nvPr>
            <p:ph type="body" sz="quarter" idx="10"/>
          </p:nvPr>
        </p:nvSpPr>
        <p:spPr/>
        <p:txBody>
          <a:bodyPr/>
          <a:lstStyle/>
          <a:p>
            <a:r>
              <a:rPr lang="fr-FR" dirty="0"/>
              <a:t>Enjeux de la réussite éducative</a:t>
            </a:r>
          </a:p>
        </p:txBody>
      </p:sp>
      <p:sp>
        <p:nvSpPr>
          <p:cNvPr id="4" name="Espace réservé du texte 3"/>
          <p:cNvSpPr>
            <a:spLocks noGrp="1"/>
          </p:cNvSpPr>
          <p:nvPr>
            <p:ph type="body" sz="quarter" idx="12"/>
          </p:nvPr>
        </p:nvSpPr>
        <p:spPr>
          <a:xfrm>
            <a:off x="457201" y="1131590"/>
            <a:ext cx="7571184" cy="3816424"/>
          </a:xfrm>
        </p:spPr>
        <p:txBody>
          <a:bodyPr/>
          <a:lstStyle/>
          <a:p>
            <a:pPr>
              <a:buFont typeface="Wingdings" panose="05000000000000000000" pitchFamily="2" charset="2"/>
              <a:buChar char="à"/>
            </a:pPr>
            <a:r>
              <a:rPr lang="fr-FR" sz="1400" dirty="0">
                <a:sym typeface="Wingdings" panose="05000000000000000000" pitchFamily="2" charset="2"/>
              </a:rPr>
              <a:t>Interpellation d’un/de partenaires autours de la situation d’un enfant/jeune (parfois la famille directement)</a:t>
            </a:r>
          </a:p>
          <a:p>
            <a:pPr lvl="1">
              <a:buFont typeface="Wingdings" panose="05000000000000000000" pitchFamily="2" charset="2"/>
              <a:buChar char="à"/>
            </a:pPr>
            <a:r>
              <a:rPr lang="fr-FR" sz="1200" dirty="0">
                <a:sym typeface="Wingdings" panose="05000000000000000000" pitchFamily="2" charset="2"/>
              </a:rPr>
              <a:t>Fiche d’orientation</a:t>
            </a:r>
          </a:p>
          <a:p>
            <a:pPr>
              <a:buFont typeface="Wingdings" panose="05000000000000000000" pitchFamily="2" charset="2"/>
              <a:buChar char="à"/>
            </a:pPr>
            <a:r>
              <a:rPr lang="fr-FR" sz="1400" dirty="0">
                <a:sym typeface="Wingdings" panose="05000000000000000000" pitchFamily="2" charset="2"/>
              </a:rPr>
              <a:t>Diagnostic</a:t>
            </a:r>
          </a:p>
          <a:p>
            <a:pPr lvl="1">
              <a:buFont typeface="Wingdings" panose="05000000000000000000" pitchFamily="2" charset="2"/>
              <a:buChar char="à"/>
            </a:pPr>
            <a:r>
              <a:rPr lang="fr-FR" sz="1200" dirty="0">
                <a:sym typeface="Wingdings" panose="05000000000000000000" pitchFamily="2" charset="2"/>
              </a:rPr>
              <a:t>Rencontre PRE/Famille (parfois tripartite)  les familles sont les premiers éducateurs de leur enfant, leur diagnostic est ESSENTIEL</a:t>
            </a:r>
          </a:p>
          <a:p>
            <a:pPr lvl="1">
              <a:buFont typeface="Wingdings" panose="05000000000000000000" pitchFamily="2" charset="2"/>
              <a:buChar char="à"/>
            </a:pPr>
            <a:r>
              <a:rPr lang="fr-FR" sz="1200" dirty="0">
                <a:sym typeface="Wingdings" panose="05000000000000000000" pitchFamily="2" charset="2"/>
              </a:rPr>
              <a:t>Passage de la situation en EPS (sous accord de la famille + charte de déontologie  partage d’informations utiles)</a:t>
            </a:r>
          </a:p>
          <a:p>
            <a:pPr>
              <a:buFont typeface="Wingdings" panose="05000000000000000000" pitchFamily="2" charset="2"/>
              <a:buChar char="à"/>
            </a:pPr>
            <a:r>
              <a:rPr lang="fr-FR" sz="1400" dirty="0">
                <a:sym typeface="Wingdings" panose="05000000000000000000" pitchFamily="2" charset="2"/>
              </a:rPr>
              <a:t>Proposition et mise en place du parcours</a:t>
            </a:r>
          </a:p>
          <a:p>
            <a:pPr lvl="1">
              <a:buFont typeface="Wingdings" panose="05000000000000000000" pitchFamily="2" charset="2"/>
              <a:buChar char="à"/>
            </a:pPr>
            <a:r>
              <a:rPr lang="fr-FR" sz="1200" dirty="0">
                <a:sym typeface="Wingdings" panose="05000000000000000000" pitchFamily="2" charset="2"/>
              </a:rPr>
              <a:t>Proposition du parcours (au regard du diagnostic famille + EPS) </a:t>
            </a:r>
          </a:p>
          <a:p>
            <a:pPr lvl="1">
              <a:buFont typeface="Wingdings" panose="05000000000000000000" pitchFamily="2" charset="2"/>
              <a:buChar char="à"/>
            </a:pPr>
            <a:r>
              <a:rPr lang="fr-FR" sz="1200" dirty="0">
                <a:sym typeface="Wingdings" panose="05000000000000000000" pitchFamily="2" charset="2"/>
              </a:rPr>
              <a:t>Contractualisation, objectifs précis et réalisables, mise en perspective  fiche saisine/fiche parcours</a:t>
            </a:r>
          </a:p>
          <a:p>
            <a:pPr lvl="1">
              <a:buFont typeface="Wingdings" panose="05000000000000000000" pitchFamily="2" charset="2"/>
              <a:buChar char="à"/>
            </a:pPr>
            <a:r>
              <a:rPr lang="fr-FR" sz="1200" dirty="0">
                <a:sym typeface="Wingdings" panose="05000000000000000000" pitchFamily="2" charset="2"/>
              </a:rPr>
              <a:t>Mise en place du suivi individuel et individualisé</a:t>
            </a:r>
          </a:p>
          <a:p>
            <a:pPr>
              <a:buFont typeface="Wingdings" panose="05000000000000000000" pitchFamily="2" charset="2"/>
              <a:buChar char="à"/>
            </a:pPr>
            <a:r>
              <a:rPr lang="fr-FR" sz="1400" dirty="0">
                <a:sym typeface="Wingdings" panose="05000000000000000000" pitchFamily="2" charset="2"/>
              </a:rPr>
              <a:t>Évaluation – réévaluation</a:t>
            </a:r>
          </a:p>
          <a:p>
            <a:pPr lvl="1">
              <a:buFont typeface="Wingdings" panose="05000000000000000000" pitchFamily="2" charset="2"/>
              <a:buChar char="à"/>
            </a:pPr>
            <a:r>
              <a:rPr lang="fr-FR" sz="1200" dirty="0">
                <a:sym typeface="Wingdings" panose="05000000000000000000" pitchFamily="2" charset="2"/>
              </a:rPr>
              <a:t>Rencontre régulière de l’enfant/jeune, de sa famille</a:t>
            </a:r>
          </a:p>
          <a:p>
            <a:pPr lvl="1">
              <a:buFont typeface="Wingdings" panose="05000000000000000000" pitchFamily="2" charset="2"/>
              <a:buChar char="à"/>
            </a:pPr>
            <a:r>
              <a:rPr lang="fr-FR" sz="1200" dirty="0">
                <a:sym typeface="Wingdings" panose="05000000000000000000" pitchFamily="2" charset="2"/>
              </a:rPr>
              <a:t>Passage en EPS pour évaluer les progressions (ou inversement)</a:t>
            </a:r>
          </a:p>
          <a:p>
            <a:pPr>
              <a:buFont typeface="Wingdings" panose="05000000000000000000" pitchFamily="2" charset="2"/>
              <a:buChar char="à"/>
            </a:pPr>
            <a:r>
              <a:rPr lang="fr-FR" sz="1400" dirty="0">
                <a:sym typeface="Wingdings" panose="05000000000000000000" pitchFamily="2" charset="2"/>
              </a:rPr>
              <a:t>Sortie </a:t>
            </a:r>
          </a:p>
        </p:txBody>
      </p:sp>
    </p:spTree>
    <p:extLst>
      <p:ext uri="{BB962C8B-B14F-4D97-AF65-F5344CB8AC3E}">
        <p14:creationId xmlns:p14="http://schemas.microsoft.com/office/powerpoint/2010/main" val="1190424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57201" y="627286"/>
            <a:ext cx="7571184" cy="432048"/>
          </a:xfrm>
        </p:spPr>
        <p:txBody>
          <a:bodyPr/>
          <a:lstStyle/>
          <a:p>
            <a:r>
              <a:rPr lang="fr-FR" dirty="0"/>
              <a:t>Concrètement que fait-on dans un PRE ?</a:t>
            </a:r>
          </a:p>
        </p:txBody>
      </p:sp>
      <p:sp>
        <p:nvSpPr>
          <p:cNvPr id="3" name="Espace réservé du texte 2"/>
          <p:cNvSpPr>
            <a:spLocks noGrp="1"/>
          </p:cNvSpPr>
          <p:nvPr>
            <p:ph type="body" sz="quarter" idx="10"/>
          </p:nvPr>
        </p:nvSpPr>
        <p:spPr/>
        <p:txBody>
          <a:bodyPr/>
          <a:lstStyle/>
          <a:p>
            <a:r>
              <a:rPr lang="fr-FR" dirty="0"/>
              <a:t>Enjeux de la réussite éducative</a:t>
            </a:r>
          </a:p>
        </p:txBody>
      </p:sp>
      <p:sp>
        <p:nvSpPr>
          <p:cNvPr id="4" name="Espace réservé du texte 3"/>
          <p:cNvSpPr>
            <a:spLocks noGrp="1"/>
          </p:cNvSpPr>
          <p:nvPr>
            <p:ph type="body" sz="quarter" idx="12"/>
          </p:nvPr>
        </p:nvSpPr>
        <p:spPr>
          <a:xfrm>
            <a:off x="457201" y="1050134"/>
            <a:ext cx="7571184" cy="3969888"/>
          </a:xfrm>
        </p:spPr>
        <p:txBody>
          <a:bodyPr/>
          <a:lstStyle/>
          <a:p>
            <a:pPr>
              <a:buFont typeface="Wingdings" panose="05000000000000000000" pitchFamily="2" charset="2"/>
              <a:buChar char="à"/>
            </a:pPr>
            <a:r>
              <a:rPr lang="fr-FR" sz="1400" dirty="0">
                <a:sym typeface="Wingdings" panose="05000000000000000000" pitchFamily="2" charset="2"/>
              </a:rPr>
              <a:t>Presque autant de réponses que de PRE existants, c’est également vrai pour les territoires qui ne portent pas de dispositif mais qui mène des actions similaires</a:t>
            </a:r>
          </a:p>
          <a:p>
            <a:pPr>
              <a:buFont typeface="Wingdings" panose="05000000000000000000" pitchFamily="2" charset="2"/>
              <a:buChar char="à"/>
            </a:pPr>
            <a:endParaRPr lang="fr-FR" sz="1400" dirty="0">
              <a:sym typeface="Wingdings" panose="05000000000000000000" pitchFamily="2" charset="2"/>
            </a:endParaRPr>
          </a:p>
          <a:p>
            <a:pPr>
              <a:buFont typeface="Wingdings" panose="05000000000000000000" pitchFamily="2" charset="2"/>
              <a:buChar char="à"/>
            </a:pPr>
            <a:r>
              <a:rPr lang="fr-FR" sz="1400" dirty="0">
                <a:sym typeface="Wingdings" panose="05000000000000000000" pitchFamily="2" charset="2"/>
              </a:rPr>
              <a:t>De l’importance de différencier le dispositif et l’essence de la Réussite Educative ;)</a:t>
            </a:r>
          </a:p>
          <a:p>
            <a:pPr>
              <a:buFont typeface="Wingdings" panose="05000000000000000000" pitchFamily="2" charset="2"/>
              <a:buChar char="à"/>
            </a:pPr>
            <a:endParaRPr lang="fr-FR" sz="1400" dirty="0">
              <a:sym typeface="Wingdings" panose="05000000000000000000" pitchFamily="2" charset="2"/>
            </a:endParaRPr>
          </a:p>
          <a:p>
            <a:pPr>
              <a:buFont typeface="Wingdings" panose="05000000000000000000" pitchFamily="2" charset="2"/>
              <a:buChar char="à"/>
            </a:pPr>
            <a:r>
              <a:rPr lang="fr-FR" sz="1400" dirty="0">
                <a:sym typeface="Wingdings" panose="05000000000000000000" pitchFamily="2" charset="2"/>
              </a:rPr>
              <a:t>Prises en charges individuelles et individualisées</a:t>
            </a:r>
          </a:p>
          <a:p>
            <a:pPr lvl="1">
              <a:buFont typeface="Wingdings" panose="05000000000000000000" pitchFamily="2" charset="2"/>
              <a:buChar char="à"/>
            </a:pPr>
            <a:r>
              <a:rPr lang="fr-FR" sz="1200" dirty="0">
                <a:sym typeface="Wingdings" panose="05000000000000000000" pitchFamily="2" charset="2"/>
              </a:rPr>
              <a:t>Des entretiens réguliers en direct avec les enfants/jeunes et leur famille</a:t>
            </a:r>
          </a:p>
          <a:p>
            <a:pPr lvl="1">
              <a:buFont typeface="Wingdings" panose="05000000000000000000" pitchFamily="2" charset="2"/>
              <a:buChar char="à"/>
            </a:pPr>
            <a:r>
              <a:rPr lang="fr-FR" sz="1200" dirty="0">
                <a:sym typeface="Wingdings" panose="05000000000000000000" pitchFamily="2" charset="2"/>
              </a:rPr>
              <a:t>La proposition d’action de droit commun pour étayer le parcours</a:t>
            </a:r>
          </a:p>
          <a:p>
            <a:pPr lvl="1">
              <a:buFont typeface="Wingdings" panose="05000000000000000000" pitchFamily="2" charset="2"/>
              <a:buChar char="à"/>
            </a:pPr>
            <a:r>
              <a:rPr lang="fr-FR" sz="1200" dirty="0">
                <a:sym typeface="Wingdings" panose="05000000000000000000" pitchFamily="2" charset="2"/>
              </a:rPr>
              <a:t>Des actions crées en directe dans des PRE, parfois avec des partenaires pour pallier au besoin spécifiques</a:t>
            </a:r>
          </a:p>
          <a:p>
            <a:pPr lvl="1">
              <a:buFont typeface="Wingdings" panose="05000000000000000000" pitchFamily="2" charset="2"/>
              <a:buChar char="à"/>
            </a:pPr>
            <a:r>
              <a:rPr lang="fr-FR" sz="1200" dirty="0">
                <a:sym typeface="Wingdings" panose="05000000000000000000" pitchFamily="2" charset="2"/>
              </a:rPr>
              <a:t>Parfois des coups de pouces financiers </a:t>
            </a:r>
          </a:p>
          <a:p>
            <a:pPr lvl="1">
              <a:buFont typeface="Wingdings" panose="05000000000000000000" pitchFamily="2" charset="2"/>
              <a:buChar char="à"/>
            </a:pPr>
            <a:r>
              <a:rPr lang="fr-FR" sz="1200" dirty="0">
                <a:sym typeface="Wingdings" panose="05000000000000000000" pitchFamily="2" charset="2"/>
              </a:rPr>
              <a:t>Des espaces de paroles</a:t>
            </a:r>
          </a:p>
          <a:p>
            <a:pPr>
              <a:buFont typeface="Wingdings" panose="05000000000000000000" pitchFamily="2" charset="2"/>
              <a:buChar char="à"/>
            </a:pPr>
            <a:endParaRPr lang="fr-FR" sz="1400" dirty="0">
              <a:sym typeface="Wingdings" panose="05000000000000000000" pitchFamily="2" charset="2"/>
            </a:endParaRPr>
          </a:p>
          <a:p>
            <a:pPr>
              <a:buFont typeface="Wingdings" panose="05000000000000000000" pitchFamily="2" charset="2"/>
              <a:buChar char="à"/>
            </a:pPr>
            <a:r>
              <a:rPr lang="fr-FR" sz="1400" dirty="0">
                <a:sym typeface="Wingdings" panose="05000000000000000000" pitchFamily="2" charset="2"/>
              </a:rPr>
              <a:t>L’ingénierie de la Réussite Educative au profit du territoire : parfois le volet individualisé d’un PEL ou PEDT, mis en lien et compréhension commune des partenaires, « traducteurs » pour les familles, émergence et traitement de problématiques récurrentes. </a:t>
            </a:r>
          </a:p>
        </p:txBody>
      </p:sp>
    </p:spTree>
    <p:extLst>
      <p:ext uri="{BB962C8B-B14F-4D97-AF65-F5344CB8AC3E}">
        <p14:creationId xmlns:p14="http://schemas.microsoft.com/office/powerpoint/2010/main" val="1829986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57201" y="627286"/>
            <a:ext cx="7571184" cy="432048"/>
          </a:xfrm>
        </p:spPr>
        <p:txBody>
          <a:bodyPr/>
          <a:lstStyle/>
          <a:p>
            <a:r>
              <a:rPr lang="fr-FR" dirty="0">
                <a:effectLst/>
                <a:latin typeface="Calibri" panose="020F0502020204030204" pitchFamily="34" charset="0"/>
                <a:ea typeface="Calibri" panose="020F0502020204030204" pitchFamily="34" charset="0"/>
                <a:cs typeface="Times New Roman" panose="02020603050405020304" pitchFamily="18" charset="0"/>
              </a:rPr>
              <a:t>Les champs d'actions de la réussite éducatives</a:t>
            </a:r>
            <a:endParaRPr lang="fr-FR" sz="2400" dirty="0"/>
          </a:p>
        </p:txBody>
      </p:sp>
      <p:sp>
        <p:nvSpPr>
          <p:cNvPr id="3" name="Espace réservé du texte 2"/>
          <p:cNvSpPr>
            <a:spLocks noGrp="1"/>
          </p:cNvSpPr>
          <p:nvPr>
            <p:ph type="body" sz="quarter" idx="10"/>
          </p:nvPr>
        </p:nvSpPr>
        <p:spPr/>
        <p:txBody>
          <a:bodyPr/>
          <a:lstStyle/>
          <a:p>
            <a:r>
              <a:rPr lang="fr-FR" dirty="0"/>
              <a:t>Enjeux de la réussite éducative</a:t>
            </a:r>
          </a:p>
        </p:txBody>
      </p:sp>
      <p:sp>
        <p:nvSpPr>
          <p:cNvPr id="4" name="Espace réservé du texte 3"/>
          <p:cNvSpPr>
            <a:spLocks noGrp="1"/>
          </p:cNvSpPr>
          <p:nvPr>
            <p:ph type="body" sz="quarter" idx="12"/>
          </p:nvPr>
        </p:nvSpPr>
        <p:spPr>
          <a:xfrm>
            <a:off x="457201" y="1469304"/>
            <a:ext cx="7571184" cy="2889768"/>
          </a:xfrm>
        </p:spPr>
        <p:txBody>
          <a:bodyPr/>
          <a:lstStyle/>
          <a:p>
            <a:pPr>
              <a:lnSpc>
                <a:spcPct val="107000"/>
              </a:lnSpc>
              <a:spcAft>
                <a:spcPts val="800"/>
              </a:spcAft>
              <a:buFont typeface="Wingdings" panose="05000000000000000000" pitchFamily="2" charset="2"/>
              <a:buChar char="à"/>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compétences psychosociales</a:t>
            </a:r>
          </a:p>
          <a:p>
            <a:pPr>
              <a:lnSpc>
                <a:spcPct val="107000"/>
              </a:lnSpc>
              <a:spcAft>
                <a:spcPts val="800"/>
              </a:spcAft>
              <a:buFont typeface="Wingdings" panose="05000000000000000000" pitchFamily="2" charset="2"/>
              <a:buChar char="à"/>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lien à la scolarité/instruction – lien avec l’école et les institutions spécialisées </a:t>
            </a:r>
          </a:p>
          <a:p>
            <a:pPr>
              <a:lnSpc>
                <a:spcPct val="107000"/>
              </a:lnSpc>
              <a:spcAft>
                <a:spcPts val="800"/>
              </a:spcAft>
              <a:buFont typeface="Wingdings" panose="05000000000000000000" pitchFamily="2" charset="2"/>
              <a:buChar char="à"/>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Santé</a:t>
            </a:r>
          </a:p>
          <a:p>
            <a:pPr>
              <a:lnSpc>
                <a:spcPct val="107000"/>
              </a:lnSpc>
              <a:spcAft>
                <a:spcPts val="800"/>
              </a:spcAft>
              <a:buFont typeface="Wingdings" panose="05000000000000000000" pitchFamily="2" charset="2"/>
              <a:buChar char="à"/>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ouverture culturelle, artistique, sportive</a:t>
            </a:r>
          </a:p>
          <a:p>
            <a:pPr>
              <a:lnSpc>
                <a:spcPct val="107000"/>
              </a:lnSpc>
              <a:spcAft>
                <a:spcPts val="800"/>
              </a:spcAft>
              <a:buFont typeface="Wingdings" panose="05000000000000000000" pitchFamily="2" charset="2"/>
              <a:buChar char="à"/>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accès aux droits</a:t>
            </a:r>
          </a:p>
          <a:p>
            <a:pPr>
              <a:lnSpc>
                <a:spcPct val="107000"/>
              </a:lnSpc>
              <a:spcAft>
                <a:spcPts val="800"/>
              </a:spcAft>
              <a:buFont typeface="Wingdings" panose="05000000000000000000" pitchFamily="2" charset="2"/>
              <a:buChar char="à"/>
            </a:pPr>
            <a:r>
              <a:rPr lang="fr-FR" kern="100" dirty="0">
                <a:latin typeface="Calibri" panose="020F0502020204030204" pitchFamily="34" charset="0"/>
                <a:ea typeface="Calibri" panose="020F0502020204030204" pitchFamily="34" charset="0"/>
                <a:cs typeface="Times New Roman" panose="02020603050405020304" pitchFamily="18" charset="0"/>
              </a:rPr>
              <a:t>parentalité</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5457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57201" y="627286"/>
            <a:ext cx="7571184" cy="432048"/>
          </a:xfrm>
        </p:spPr>
        <p:txBody>
          <a:bodyPr/>
          <a:lstStyle/>
          <a:p>
            <a:pPr marL="0" indent="0">
              <a:lnSpc>
                <a:spcPct val="107000"/>
              </a:lnSpc>
              <a:spcAft>
                <a:spcPts val="800"/>
              </a:spcAft>
              <a:buNone/>
            </a:pPr>
            <a:r>
              <a:rPr lang="fr-FR" sz="2000" dirty="0">
                <a:effectLst/>
                <a:latin typeface="Calibri" panose="020F0502020204030204" pitchFamily="34" charset="0"/>
                <a:ea typeface="Calibri" panose="020F0502020204030204" pitchFamily="34" charset="0"/>
                <a:cs typeface="Times New Roman" panose="02020603050405020304" pitchFamily="18" charset="0"/>
              </a:rPr>
              <a:t>Faire alliance avec les familles et les enfants</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texte 2"/>
          <p:cNvSpPr>
            <a:spLocks noGrp="1"/>
          </p:cNvSpPr>
          <p:nvPr>
            <p:ph type="body" sz="quarter" idx="10"/>
          </p:nvPr>
        </p:nvSpPr>
        <p:spPr/>
        <p:txBody>
          <a:bodyPr/>
          <a:lstStyle/>
          <a:p>
            <a:r>
              <a:rPr lang="fr-FR" dirty="0"/>
              <a:t>Enjeux de la réussite éducative</a:t>
            </a:r>
          </a:p>
        </p:txBody>
      </p:sp>
      <p:sp>
        <p:nvSpPr>
          <p:cNvPr id="4" name="Espace réservé du texte 3"/>
          <p:cNvSpPr>
            <a:spLocks noGrp="1"/>
          </p:cNvSpPr>
          <p:nvPr>
            <p:ph type="body" sz="quarter" idx="12"/>
          </p:nvPr>
        </p:nvSpPr>
        <p:spPr>
          <a:xfrm>
            <a:off x="457201" y="1050134"/>
            <a:ext cx="7571184" cy="3969888"/>
          </a:xfrm>
        </p:spPr>
        <p:txBody>
          <a:bodyPr/>
          <a:lstStyle/>
          <a:p>
            <a:pPr marL="0" indent="0">
              <a:spcBef>
                <a:spcPts val="0"/>
              </a:spcBef>
              <a:buNone/>
            </a:pP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les PRE</a:t>
            </a:r>
            <a:r>
              <a:rPr lang="fr-FR" sz="1600" kern="100" dirty="0">
                <a:latin typeface="Calibri" panose="020F0502020204030204" pitchFamily="34" charset="0"/>
                <a:ea typeface="Calibri" panose="020F0502020204030204" pitchFamily="34" charset="0"/>
                <a:cs typeface="Times New Roman" panose="02020603050405020304" pitchFamily="18" charset="0"/>
              </a:rPr>
              <a:t> </a:t>
            </a: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favorisent durant les parcours et par leurs méthodes la prise en compte des attentes des familles et la </a:t>
            </a:r>
            <a:r>
              <a:rPr lang="fr-FR" sz="1600" b="1" kern="100" dirty="0">
                <a:effectLst/>
                <a:latin typeface="Calibri" panose="020F0502020204030204" pitchFamily="34" charset="0"/>
                <a:ea typeface="Calibri" panose="020F0502020204030204" pitchFamily="34" charset="0"/>
                <a:cs typeface="Times New Roman" panose="02020603050405020304" pitchFamily="18" charset="0"/>
              </a:rPr>
              <a:t>reconnaissance de leur pouvoir d’agir comme levier essentiel de la </a:t>
            </a:r>
            <a:r>
              <a:rPr lang="fr-FR" sz="1600" b="1" kern="100" dirty="0" err="1">
                <a:effectLst/>
                <a:latin typeface="Calibri" panose="020F0502020204030204" pitchFamily="34" charset="0"/>
                <a:ea typeface="Calibri" panose="020F0502020204030204" pitchFamily="34" charset="0"/>
                <a:cs typeface="Times New Roman" panose="02020603050405020304" pitchFamily="18" charset="0"/>
              </a:rPr>
              <a:t>co-réalisation</a:t>
            </a:r>
            <a:r>
              <a:rPr lang="fr-FR" sz="1600" b="1" kern="100" dirty="0">
                <a:effectLst/>
                <a:latin typeface="Calibri" panose="020F0502020204030204" pitchFamily="34" charset="0"/>
                <a:ea typeface="Calibri" panose="020F0502020204030204" pitchFamily="34" charset="0"/>
                <a:cs typeface="Times New Roman" panose="02020603050405020304" pitchFamily="18" charset="0"/>
              </a:rPr>
              <a:t>, de la </a:t>
            </a:r>
            <a:r>
              <a:rPr lang="fr-FR" sz="1600" b="1" kern="100" dirty="0" err="1">
                <a:effectLst/>
                <a:latin typeface="Calibri" panose="020F0502020204030204" pitchFamily="34" charset="0"/>
                <a:ea typeface="Calibri" panose="020F0502020204030204" pitchFamily="34" charset="0"/>
                <a:cs typeface="Times New Roman" panose="02020603050405020304" pitchFamily="18" charset="0"/>
              </a:rPr>
              <a:t>co</a:t>
            </a:r>
            <a:r>
              <a:rPr lang="fr-FR" sz="1600" b="1" kern="100" dirty="0">
                <a:effectLst/>
                <a:latin typeface="Calibri" panose="020F0502020204030204" pitchFamily="34" charset="0"/>
                <a:ea typeface="Calibri" panose="020F0502020204030204" pitchFamily="34" charset="0"/>
                <a:cs typeface="Times New Roman" panose="02020603050405020304" pitchFamily="18" charset="0"/>
              </a:rPr>
              <a:t>-élaboration et de la co-construction des projets personnalisés.</a:t>
            </a:r>
          </a:p>
          <a:p>
            <a:pPr marL="0" indent="0">
              <a:spcBef>
                <a:spcPts val="0"/>
              </a:spcBef>
              <a:buNone/>
            </a:pP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Cette alliance s’élabore au cœur d’une progression de la relation entre la famille et le professionnel du PRE qui peut comporter plusieurs étapes et formes de collaboration dont la confiance mutuelle est l’élément primordial.</a:t>
            </a:r>
          </a:p>
          <a:p>
            <a:pPr marL="0" indent="0">
              <a:spcBef>
                <a:spcPts val="0"/>
              </a:spcBef>
              <a:buNone/>
            </a:pP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Cette relation de confiance s’établira à travers une présentation claire des actions proposées dont le sens devra être recherché pour et avec la famille. D’autre part, l’adhésion de la famille et du jeune si possible sera clairement exprimée mais aussi mise en œuvre en se matérialisant par leur soutien ou leur participation active. Enfin, cette adhésion devra être régulièrement questionnée afin de redonner du sens aux actions si cela est nécessaire. Les parents resteront ainsi acteurs à part entière des améliorations constatées et s’en empareront.</a:t>
            </a:r>
          </a:p>
        </p:txBody>
      </p:sp>
    </p:spTree>
    <p:extLst>
      <p:ext uri="{BB962C8B-B14F-4D97-AF65-F5344CB8AC3E}">
        <p14:creationId xmlns:p14="http://schemas.microsoft.com/office/powerpoint/2010/main" val="2903685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57201" y="627286"/>
            <a:ext cx="7571184" cy="432048"/>
          </a:xfrm>
        </p:spPr>
        <p:txBody>
          <a:bodyPr/>
          <a:lstStyle/>
          <a:p>
            <a:pPr marL="0" indent="0">
              <a:lnSpc>
                <a:spcPct val="107000"/>
              </a:lnSpc>
              <a:spcAft>
                <a:spcPts val="800"/>
              </a:spcAft>
              <a:buNone/>
            </a:pPr>
            <a:r>
              <a:rPr lang="fr-FR" sz="2000" dirty="0">
                <a:effectLst/>
                <a:latin typeface="Calibri" panose="020F0502020204030204" pitchFamily="34" charset="0"/>
                <a:ea typeface="Calibri" panose="020F0502020204030204" pitchFamily="34" charset="0"/>
                <a:cs typeface="Times New Roman" panose="02020603050405020304" pitchFamily="18" charset="0"/>
              </a:rPr>
              <a:t>PRE et Cité Educative </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texte 2"/>
          <p:cNvSpPr>
            <a:spLocks noGrp="1"/>
          </p:cNvSpPr>
          <p:nvPr>
            <p:ph type="body" sz="quarter" idx="10"/>
          </p:nvPr>
        </p:nvSpPr>
        <p:spPr/>
        <p:txBody>
          <a:bodyPr/>
          <a:lstStyle/>
          <a:p>
            <a:r>
              <a:rPr lang="fr-FR" dirty="0"/>
              <a:t>Enjeux de la réussite éducative</a:t>
            </a:r>
          </a:p>
        </p:txBody>
      </p:sp>
      <p:sp>
        <p:nvSpPr>
          <p:cNvPr id="4" name="Espace réservé du texte 3"/>
          <p:cNvSpPr>
            <a:spLocks noGrp="1"/>
          </p:cNvSpPr>
          <p:nvPr>
            <p:ph type="body" sz="quarter" idx="12"/>
          </p:nvPr>
        </p:nvSpPr>
        <p:spPr>
          <a:xfrm>
            <a:off x="457201" y="1050134"/>
            <a:ext cx="7571184" cy="1456753"/>
          </a:xfrm>
        </p:spPr>
        <p:txBody>
          <a:bodyPr/>
          <a:lstStyle/>
          <a:p>
            <a:pPr marL="0" indent="0">
              <a:lnSpc>
                <a:spcPct val="107000"/>
              </a:lnSpc>
              <a:spcAft>
                <a:spcPts val="800"/>
              </a:spcAft>
              <a:buNone/>
            </a:pPr>
            <a:r>
              <a:rPr lang="fr-FR" sz="1600" b="1" dirty="0"/>
              <a:t>Les Cités éducatives visent à intensifier les prises en charges éducatives des enfants et des jeunes</a:t>
            </a:r>
            <a:r>
              <a:rPr lang="fr-FR" sz="1600" dirty="0"/>
              <a:t>, de la naissance à l’insertion professionnelle, avant, pendant, autour et après le cadre scolaire. Elles consistent en une </a:t>
            </a:r>
            <a:r>
              <a:rPr lang="fr-FR" sz="1600" b="1" dirty="0"/>
              <a:t>grande alliance des acteurs éducatifs dans les quartiers prioritaires de la politique de la ville</a:t>
            </a:r>
            <a:r>
              <a:rPr lang="fr-FR" sz="1600" dirty="0"/>
              <a:t> : parents, services de l’État, des collectivités, associations, habitants.</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descr="Une image contenant texte&#10;&#10;Description générée automatiquement">
            <a:extLst>
              <a:ext uri="{FF2B5EF4-FFF2-40B4-BE49-F238E27FC236}">
                <a16:creationId xmlns:a16="http://schemas.microsoft.com/office/drawing/2014/main" id="{8FD37F49-9B38-CD51-1E4C-B9AEBFB8F2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2422229"/>
            <a:ext cx="2261376" cy="2244222"/>
          </a:xfrm>
          <a:prstGeom prst="rect">
            <a:avLst/>
          </a:prstGeom>
        </p:spPr>
      </p:pic>
      <p:sp>
        <p:nvSpPr>
          <p:cNvPr id="8" name="Espace réservé du texte 3">
            <a:extLst>
              <a:ext uri="{FF2B5EF4-FFF2-40B4-BE49-F238E27FC236}">
                <a16:creationId xmlns:a16="http://schemas.microsoft.com/office/drawing/2014/main" id="{E0E76C53-9891-DA6B-9F6D-E66ABC0D9302}"/>
              </a:ext>
            </a:extLst>
          </p:cNvPr>
          <p:cNvSpPr txBox="1">
            <a:spLocks/>
          </p:cNvSpPr>
          <p:nvPr/>
        </p:nvSpPr>
        <p:spPr>
          <a:xfrm>
            <a:off x="539552" y="2833901"/>
            <a:ext cx="4906887" cy="1635259"/>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anose="05000000000000000000" pitchFamily="2" charset="2"/>
              <a:buChar char="Ø"/>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400" b="1" dirty="0"/>
              <a:t>L’ambition des Cités éducatives n’est pas d’être un dispositif de plus mais de mieux coordonner les dispositifs existants</a:t>
            </a:r>
            <a:r>
              <a:rPr lang="fr-FR" sz="1400" dirty="0"/>
              <a:t> et d’innover pour aller plus loin. L’enjeu est de pouvoir accompagner au mieux chaque parcours éducatif individuel, depuis la petite enfance jusqu’à l’insertion professionnelle, dans tous les temps et espaces de vie.</a:t>
            </a:r>
          </a:p>
        </p:txBody>
      </p:sp>
    </p:spTree>
    <p:extLst>
      <p:ext uri="{BB962C8B-B14F-4D97-AF65-F5344CB8AC3E}">
        <p14:creationId xmlns:p14="http://schemas.microsoft.com/office/powerpoint/2010/main" val="1239689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57533" y="641589"/>
            <a:ext cx="1594187" cy="432048"/>
          </a:xfrm>
        </p:spPr>
        <p:txBody>
          <a:bodyPr/>
          <a:lstStyle/>
          <a:p>
            <a:r>
              <a:rPr lang="fr-FR" dirty="0"/>
              <a:t>Inspiration </a:t>
            </a:r>
          </a:p>
        </p:txBody>
      </p:sp>
      <p:sp>
        <p:nvSpPr>
          <p:cNvPr id="3" name="Espace réservé du texte 2"/>
          <p:cNvSpPr>
            <a:spLocks noGrp="1"/>
          </p:cNvSpPr>
          <p:nvPr>
            <p:ph type="body" sz="quarter" idx="10"/>
          </p:nvPr>
        </p:nvSpPr>
        <p:spPr/>
        <p:txBody>
          <a:bodyPr/>
          <a:lstStyle/>
          <a:p>
            <a:r>
              <a:rPr lang="fr-FR" dirty="0"/>
              <a:t>Enjeux de la réussite éducative</a:t>
            </a:r>
          </a:p>
        </p:txBody>
      </p:sp>
      <p:sp>
        <p:nvSpPr>
          <p:cNvPr id="4" name="Espace réservé du texte 3"/>
          <p:cNvSpPr>
            <a:spLocks noGrp="1"/>
          </p:cNvSpPr>
          <p:nvPr>
            <p:ph type="body" sz="quarter" idx="12"/>
          </p:nvPr>
        </p:nvSpPr>
        <p:spPr>
          <a:xfrm>
            <a:off x="539552" y="2158300"/>
            <a:ext cx="4239145" cy="690108"/>
          </a:xfrm>
        </p:spPr>
        <p:txBody>
          <a:bodyPr/>
          <a:lstStyle/>
          <a:p>
            <a:pPr marL="57150" indent="0">
              <a:buNone/>
            </a:pPr>
            <a:r>
              <a:rPr lang="fr-FR" sz="1200" dirty="0">
                <a:latin typeface="+mj-lt"/>
                <a:ea typeface="Calibri" panose="020F0502020204030204" pitchFamily="34" charset="0"/>
                <a:cs typeface="Times New Roman" panose="02020603050405020304" pitchFamily="18" charset="0"/>
              </a:rPr>
              <a:t>Les journées de la persévérance scolaire au Québec</a:t>
            </a:r>
          </a:p>
          <a:p>
            <a:pPr marL="228600" indent="-171450">
              <a:buFont typeface="Wingdings" panose="05000000000000000000" pitchFamily="2" charset="2"/>
              <a:buChar char="à"/>
            </a:pPr>
            <a:r>
              <a:rPr lang="fr-FR" sz="1050" dirty="0">
                <a:effectLst/>
                <a:latin typeface="+mj-lt"/>
                <a:ea typeface="Calibri" panose="020F0502020204030204" pitchFamily="34" charset="0"/>
                <a:cs typeface="Times New Roman" panose="02020603050405020304" pitchFamily="18" charset="0"/>
              </a:rPr>
              <a:t>« </a:t>
            </a:r>
            <a:r>
              <a:rPr lang="fr-FR" sz="1200" dirty="0">
                <a:effectLst/>
                <a:latin typeface="+mj-lt"/>
              </a:rPr>
              <a:t>Chaque jeune a besoin d’encouragement, chaque jour.</a:t>
            </a:r>
            <a:r>
              <a:rPr lang="fr-FR" sz="1200" dirty="0">
                <a:latin typeface="+mj-lt"/>
              </a:rPr>
              <a:t> » </a:t>
            </a:r>
            <a:r>
              <a:rPr lang="fr-FR" sz="1200" dirty="0">
                <a:latin typeface="+mj-lt"/>
                <a:hlinkClick r:id="rId2"/>
              </a:rPr>
              <a:t>https://www.journeesperseverancescolaire.com/fr</a:t>
            </a:r>
            <a:r>
              <a:rPr lang="fr-FR" sz="1200" dirty="0">
                <a:latin typeface="+mj-lt"/>
              </a:rPr>
              <a:t>  </a:t>
            </a:r>
            <a:r>
              <a:rPr lang="fr-FR" sz="2000" dirty="0">
                <a:effectLst/>
                <a:latin typeface="Calibri" panose="020F0502020204030204" pitchFamily="34" charset="0"/>
                <a:ea typeface="Calibri" panose="020F0502020204030204" pitchFamily="34" charset="0"/>
                <a:cs typeface="Times New Roman" panose="02020603050405020304" pitchFamily="18" charset="0"/>
              </a:rPr>
              <a:t/>
            </a:r>
            <a:br>
              <a:rPr lang="fr-FR" sz="2000" dirty="0">
                <a:effectLst/>
                <a:latin typeface="Calibri" panose="020F0502020204030204" pitchFamily="34" charset="0"/>
                <a:ea typeface="Calibri" panose="020F0502020204030204" pitchFamily="34" charset="0"/>
                <a:cs typeface="Times New Roman" panose="02020603050405020304" pitchFamily="18" charset="0"/>
              </a:rPr>
            </a:br>
            <a:endParaRPr lang="fr-FR" sz="1400" dirty="0">
              <a:sym typeface="Wingdings" panose="05000000000000000000" pitchFamily="2" charset="2"/>
            </a:endParaRPr>
          </a:p>
        </p:txBody>
      </p:sp>
      <p:pic>
        <p:nvPicPr>
          <p:cNvPr id="6" name="Image 5" descr="Une image contenant texte, capture d’écran, Police, signe&#10;&#10;Description générée automatiquement">
            <a:extLst>
              <a:ext uri="{FF2B5EF4-FFF2-40B4-BE49-F238E27FC236}">
                <a16:creationId xmlns:a16="http://schemas.microsoft.com/office/drawing/2014/main" id="{6D3CB798-68BC-34F7-BCA6-9C0B5BF3CD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073637"/>
            <a:ext cx="4290008" cy="1668337"/>
          </a:xfrm>
          <a:prstGeom prst="rect">
            <a:avLst/>
          </a:prstGeom>
        </p:spPr>
      </p:pic>
      <p:pic>
        <p:nvPicPr>
          <p:cNvPr id="8" name="Image 7">
            <a:extLst>
              <a:ext uri="{FF2B5EF4-FFF2-40B4-BE49-F238E27FC236}">
                <a16:creationId xmlns:a16="http://schemas.microsoft.com/office/drawing/2014/main" id="{A833B99D-E22F-C7F1-B67B-2756C4BA5F88}"/>
              </a:ext>
            </a:extLst>
          </p:cNvPr>
          <p:cNvPicPr>
            <a:picLocks noChangeAspect="1"/>
          </p:cNvPicPr>
          <p:nvPr/>
        </p:nvPicPr>
        <p:blipFill>
          <a:blip r:embed="rId4"/>
          <a:stretch>
            <a:fillRect/>
          </a:stretch>
        </p:blipFill>
        <p:spPr>
          <a:xfrm>
            <a:off x="1680406" y="1188370"/>
            <a:ext cx="2911219" cy="876104"/>
          </a:xfrm>
          <a:prstGeom prst="rect">
            <a:avLst/>
          </a:prstGeom>
        </p:spPr>
      </p:pic>
      <p:sp>
        <p:nvSpPr>
          <p:cNvPr id="11" name="Espace réservé du texte 3">
            <a:extLst>
              <a:ext uri="{FF2B5EF4-FFF2-40B4-BE49-F238E27FC236}">
                <a16:creationId xmlns:a16="http://schemas.microsoft.com/office/drawing/2014/main" id="{34D731FB-4CA5-1012-5AAB-B3E1B3C1CC4E}"/>
              </a:ext>
            </a:extLst>
          </p:cNvPr>
          <p:cNvSpPr txBox="1">
            <a:spLocks/>
          </p:cNvSpPr>
          <p:nvPr/>
        </p:nvSpPr>
        <p:spPr>
          <a:xfrm>
            <a:off x="251520" y="3188324"/>
            <a:ext cx="7670543" cy="1831697"/>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anose="05000000000000000000" pitchFamily="2" charset="2"/>
              <a:buChar char="Ø"/>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buFont typeface="Wingdings" panose="05000000000000000000" pitchFamily="2" charset="2"/>
              <a:buNone/>
            </a:pPr>
            <a:r>
              <a:rPr lang="fr-FR" sz="1200" dirty="0"/>
              <a:t>Les services d’accrochage scolaire ont pour mission de leur apporter une aide sociale, éducative et pédagogique par l’accueil en journée et une aide et un accompagnement en lien avec le milieu familial ou de vie du jeune. L’aide dont ils bénéficient vise à leur permettre d’améliorer leurs conditions de développement et d’apprentissage.</a:t>
            </a:r>
            <a:br>
              <a:rPr lang="fr-FR" sz="1200" dirty="0"/>
            </a:br>
            <a:r>
              <a:rPr lang="fr-FR" sz="1200" dirty="0"/>
              <a:t>L’objectif de chaque prise en charge est la réintégration de ces élèves, dans les meilleurs délais et dans les meilleures conditions possibles, dans une structure scolaire ou une structure de formation agréée dans le cadre de l’obligation scolaire (</a:t>
            </a:r>
            <a:r>
              <a:rPr lang="fr-FR" sz="1200" dirty="0">
                <a:hlinkClick r:id="rId5"/>
              </a:rPr>
              <a:t>https://accrochagescolaire.brussels/acteurs/services-daccrochage-scolaire-sas-seuil</a:t>
            </a:r>
            <a:r>
              <a:rPr lang="fr-FR" sz="1200" dirty="0"/>
              <a:t> )</a:t>
            </a:r>
          </a:p>
          <a:p>
            <a:pPr marL="57150" indent="0">
              <a:buFont typeface="Wingdings" panose="05000000000000000000" pitchFamily="2" charset="2"/>
              <a:buNone/>
            </a:pPr>
            <a:r>
              <a:rPr lang="fr-FR" sz="1200" b="1" dirty="0" err="1">
                <a:hlinkClick r:id="rId6"/>
              </a:rPr>
              <a:t>Accroch'AJE</a:t>
            </a:r>
            <a:r>
              <a:rPr lang="fr-FR" sz="1200" b="1" dirty="0"/>
              <a:t> </a:t>
            </a:r>
            <a:endParaRPr lang="fr-FR" sz="1200" dirty="0"/>
          </a:p>
          <a:p>
            <a:pPr marL="57150" indent="0">
              <a:buFont typeface="Wingdings" panose="05000000000000000000" pitchFamily="2" charset="2"/>
              <a:buNone/>
            </a:pPr>
            <a:r>
              <a:rPr lang="fr-FR" sz="2000" dirty="0">
                <a:latin typeface="Calibri" panose="020F0502020204030204" pitchFamily="34" charset="0"/>
                <a:ea typeface="Calibri" panose="020F0502020204030204" pitchFamily="34" charset="0"/>
                <a:cs typeface="Times New Roman" panose="02020603050405020304" pitchFamily="18" charset="0"/>
              </a:rPr>
              <a:t/>
            </a:r>
            <a:br>
              <a:rPr lang="fr-FR" sz="2000" dirty="0">
                <a:latin typeface="Calibri" panose="020F0502020204030204" pitchFamily="34" charset="0"/>
                <a:ea typeface="Calibri" panose="020F0502020204030204" pitchFamily="34" charset="0"/>
                <a:cs typeface="Times New Roman" panose="02020603050405020304" pitchFamily="18" charset="0"/>
              </a:rPr>
            </a:br>
            <a:endParaRPr lang="fr-FR" sz="1400" dirty="0">
              <a:sym typeface="Wingdings" panose="05000000000000000000" pitchFamily="2" charset="2"/>
            </a:endParaRPr>
          </a:p>
        </p:txBody>
      </p:sp>
      <p:sp>
        <p:nvSpPr>
          <p:cNvPr id="13" name="Espace réservé du texte 1">
            <a:extLst>
              <a:ext uri="{FF2B5EF4-FFF2-40B4-BE49-F238E27FC236}">
                <a16:creationId xmlns:a16="http://schemas.microsoft.com/office/drawing/2014/main" id="{AAC858B3-4442-42B8-FADD-AD4409448AF5}"/>
              </a:ext>
            </a:extLst>
          </p:cNvPr>
          <p:cNvSpPr txBox="1">
            <a:spLocks/>
          </p:cNvSpPr>
          <p:nvPr/>
        </p:nvSpPr>
        <p:spPr>
          <a:xfrm>
            <a:off x="0" y="1073637"/>
            <a:ext cx="1051998" cy="43204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b="1" kern="1200" baseline="0">
                <a:solidFill>
                  <a:schemeClr val="bg2"/>
                </a:solidFill>
                <a:latin typeface="Arial" panose="020B0604020202020204" pitchFamily="34" charset="0"/>
                <a:ea typeface="+mn-ea"/>
                <a:cs typeface="Arial" panose="020B0604020202020204" pitchFamily="34" charset="0"/>
              </a:defRPr>
            </a:lvl1pPr>
            <a:lvl2pPr marL="538163" indent="-180975" algn="l" defTabSz="914400" rtl="0" eaLnBrk="1" latinLnBrk="0" hangingPunct="1">
              <a:spcBef>
                <a:spcPct val="200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1600" dirty="0"/>
              <a:t>Québec</a:t>
            </a:r>
            <a:r>
              <a:rPr lang="fr-FR" dirty="0"/>
              <a:t> </a:t>
            </a:r>
          </a:p>
        </p:txBody>
      </p:sp>
      <p:sp>
        <p:nvSpPr>
          <p:cNvPr id="14" name="Espace réservé du texte 1">
            <a:extLst>
              <a:ext uri="{FF2B5EF4-FFF2-40B4-BE49-F238E27FC236}">
                <a16:creationId xmlns:a16="http://schemas.microsoft.com/office/drawing/2014/main" id="{CD69958D-69EA-8260-E90F-878CA2B9A10F}"/>
              </a:ext>
            </a:extLst>
          </p:cNvPr>
          <p:cNvSpPr txBox="1">
            <a:spLocks/>
          </p:cNvSpPr>
          <p:nvPr/>
        </p:nvSpPr>
        <p:spPr>
          <a:xfrm>
            <a:off x="-14415" y="2843379"/>
            <a:ext cx="1051998" cy="43204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b="1" kern="1200" baseline="0">
                <a:solidFill>
                  <a:schemeClr val="bg2"/>
                </a:solidFill>
                <a:latin typeface="Arial" panose="020B0604020202020204" pitchFamily="34" charset="0"/>
                <a:ea typeface="+mn-ea"/>
                <a:cs typeface="Arial" panose="020B0604020202020204" pitchFamily="34" charset="0"/>
              </a:defRPr>
            </a:lvl1pPr>
            <a:lvl2pPr marL="538163" indent="-180975" algn="l" defTabSz="914400" rtl="0" eaLnBrk="1" latinLnBrk="0" hangingPunct="1">
              <a:spcBef>
                <a:spcPct val="200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1600" dirty="0"/>
              <a:t>Belgique</a:t>
            </a:r>
            <a:r>
              <a:rPr lang="fr-FR" dirty="0"/>
              <a:t> </a:t>
            </a:r>
          </a:p>
        </p:txBody>
      </p:sp>
    </p:spTree>
    <p:extLst>
      <p:ext uri="{BB962C8B-B14F-4D97-AF65-F5344CB8AC3E}">
        <p14:creationId xmlns:p14="http://schemas.microsoft.com/office/powerpoint/2010/main" val="3006461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57201" y="627286"/>
            <a:ext cx="7571184" cy="432048"/>
          </a:xfrm>
        </p:spPr>
        <p:txBody>
          <a:bodyPr/>
          <a:lstStyle/>
          <a:p>
            <a:r>
              <a:rPr lang="fr-FR" dirty="0"/>
              <a:t>Bibliographie/sitographie </a:t>
            </a:r>
          </a:p>
        </p:txBody>
      </p:sp>
      <p:sp>
        <p:nvSpPr>
          <p:cNvPr id="3" name="Espace réservé du texte 2"/>
          <p:cNvSpPr>
            <a:spLocks noGrp="1"/>
          </p:cNvSpPr>
          <p:nvPr>
            <p:ph type="body" sz="quarter" idx="10"/>
          </p:nvPr>
        </p:nvSpPr>
        <p:spPr/>
        <p:txBody>
          <a:bodyPr/>
          <a:lstStyle/>
          <a:p>
            <a:r>
              <a:rPr lang="fr-FR" dirty="0"/>
              <a:t>Réussite Educative, de quoi parle-t-on? </a:t>
            </a:r>
          </a:p>
        </p:txBody>
      </p:sp>
      <p:sp>
        <p:nvSpPr>
          <p:cNvPr id="4" name="Espace réservé du texte 3"/>
          <p:cNvSpPr>
            <a:spLocks noGrp="1"/>
          </p:cNvSpPr>
          <p:nvPr>
            <p:ph type="body" sz="quarter" idx="12"/>
          </p:nvPr>
        </p:nvSpPr>
        <p:spPr>
          <a:xfrm>
            <a:off x="457201" y="1131590"/>
            <a:ext cx="7571184" cy="3816424"/>
          </a:xfrm>
        </p:spPr>
        <p:txBody>
          <a:bodyPr/>
          <a:lstStyle/>
          <a:p>
            <a:pPr marL="57150" indent="0">
              <a:buNone/>
            </a:pPr>
            <a:r>
              <a:rPr lang="fr-FR" sz="1400" dirty="0">
                <a:latin typeface="Calibri" panose="020F0502020204030204" pitchFamily="34" charset="0"/>
                <a:ea typeface="Calibri" panose="020F0502020204030204" pitchFamily="34" charset="0"/>
                <a:cs typeface="Times New Roman" panose="02020603050405020304" pitchFamily="18" charset="0"/>
              </a:rPr>
              <a:t>Site de l’ANCT</a:t>
            </a:r>
          </a:p>
          <a:p>
            <a:pPr marL="57150" indent="0">
              <a:buNone/>
            </a:pPr>
            <a:r>
              <a:rPr lang="fr-FR" sz="1400" dirty="0">
                <a:effectLst/>
                <a:latin typeface="Calibri" panose="020F0502020204030204" pitchFamily="34" charset="0"/>
                <a:ea typeface="Calibri" panose="020F0502020204030204" pitchFamily="34" charset="0"/>
                <a:cs typeface="Times New Roman" panose="02020603050405020304" pitchFamily="18" charset="0"/>
                <a:hlinkClick r:id="rId2"/>
              </a:rPr>
              <a:t>https://agence-cohesion-territoires.gouv.fr/programme-de-reussite-educative-pre-81</a:t>
            </a: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fr-FR" sz="1400" dirty="0">
                <a:latin typeface="Calibri" panose="020F0502020204030204" pitchFamily="34" charset="0"/>
                <a:ea typeface="Calibri" panose="020F0502020204030204" pitchFamily="34" charset="0"/>
                <a:cs typeface="Times New Roman" panose="02020603050405020304" pitchFamily="18" charset="0"/>
              </a:rPr>
              <a:t>Site des cités éducatives </a:t>
            </a:r>
          </a:p>
          <a:p>
            <a:pPr marL="0" indent="0">
              <a:buNone/>
            </a:pPr>
            <a:r>
              <a:rPr lang="fr-FR" sz="1400" dirty="0">
                <a:latin typeface="Calibri" panose="020F0502020204030204" pitchFamily="34" charset="0"/>
                <a:ea typeface="Calibri" panose="020F0502020204030204" pitchFamily="34" charset="0"/>
                <a:cs typeface="Times New Roman" panose="02020603050405020304" pitchFamily="18" charset="0"/>
                <a:hlinkClick r:id="rId3"/>
              </a:rPr>
              <a:t>https://www.citeseducatives.fr/la-boite-a-outils/ressources</a:t>
            </a:r>
            <a:r>
              <a:rPr lang="fr-FR" sz="140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fr-FR" sz="1400" dirty="0">
                <a:latin typeface="Calibri" panose="020F0502020204030204" pitchFamily="34" charset="0"/>
                <a:ea typeface="Calibri" panose="020F0502020204030204" pitchFamily="34" charset="0"/>
                <a:cs typeface="Times New Roman" panose="02020603050405020304" pitchFamily="18" charset="0"/>
              </a:rPr>
              <a:t>Réseau « la grande équipe »</a:t>
            </a:r>
          </a:p>
          <a:p>
            <a:pPr marL="0" indent="0">
              <a:buNone/>
            </a:pPr>
            <a:r>
              <a:rPr lang="fr-FR" sz="1400" dirty="0">
                <a:latin typeface="Calibri" panose="020F0502020204030204" pitchFamily="34" charset="0"/>
                <a:ea typeface="Calibri" panose="020F0502020204030204" pitchFamily="34" charset="0"/>
                <a:cs typeface="Times New Roman" panose="02020603050405020304" pitchFamily="18" charset="0"/>
                <a:hlinkClick r:id="rId4"/>
              </a:rPr>
              <a:t>https://acteurs.lagrandeequipe.fr/ng/app/wall</a:t>
            </a:r>
            <a:r>
              <a:rPr lang="fr-FR" sz="140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fr-FR" sz="1400" dirty="0">
                <a:latin typeface="Calibri" panose="020F0502020204030204" pitchFamily="34" charset="0"/>
                <a:ea typeface="Calibri" panose="020F0502020204030204" pitchFamily="34" charset="0"/>
                <a:cs typeface="Times New Roman" panose="02020603050405020304" pitchFamily="18" charset="0"/>
              </a:rPr>
              <a:t>Le réseau des centres ressources politiques de la ville</a:t>
            </a:r>
          </a:p>
          <a:p>
            <a:pPr marL="0" indent="0">
              <a:buNone/>
            </a:pPr>
            <a:r>
              <a:rPr lang="fr-FR" sz="1400" dirty="0">
                <a:latin typeface="Calibri" panose="020F0502020204030204" pitchFamily="34" charset="0"/>
                <a:ea typeface="Calibri" panose="020F0502020204030204" pitchFamily="34" charset="0"/>
                <a:cs typeface="Times New Roman" panose="02020603050405020304" pitchFamily="18" charset="0"/>
                <a:hlinkClick r:id="rId5"/>
              </a:rPr>
              <a:t>http://www.reseau-crpv.fr/</a:t>
            </a:r>
            <a:r>
              <a:rPr lang="fr-FR" sz="140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fr-FR" sz="1400" dirty="0">
                <a:latin typeface="Calibri" panose="020F0502020204030204" pitchFamily="34" charset="0"/>
                <a:ea typeface="Calibri" panose="020F0502020204030204" pitchFamily="34" charset="0"/>
                <a:cs typeface="Times New Roman" panose="02020603050405020304" pitchFamily="18" charset="0"/>
              </a:rPr>
              <a:t>L’Association Nationale des acteurs de la Réussite Educative</a:t>
            </a:r>
          </a:p>
          <a:p>
            <a:pPr marL="0" indent="0">
              <a:buNone/>
            </a:pPr>
            <a:r>
              <a:rPr lang="fr-FR" sz="1400" dirty="0">
                <a:latin typeface="Calibri" panose="020F0502020204030204" pitchFamily="34" charset="0"/>
                <a:ea typeface="Calibri" panose="020F0502020204030204" pitchFamily="34" charset="0"/>
                <a:cs typeface="Times New Roman" panose="02020603050405020304" pitchFamily="18" charset="0"/>
                <a:hlinkClick r:id="rId6"/>
              </a:rPr>
              <a:t>https://anare.fr/</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400" dirty="0">
                <a:latin typeface="+mj-lt"/>
              </a:rPr>
              <a:t>Observatoire des </a:t>
            </a:r>
            <a:r>
              <a:rPr lang="fr-FR" sz="1400" b="1" dirty="0">
                <a:latin typeface="+mj-lt"/>
              </a:rPr>
              <a:t>pol</a:t>
            </a:r>
            <a:r>
              <a:rPr lang="fr-FR" sz="1400" dirty="0">
                <a:latin typeface="+mj-lt"/>
              </a:rPr>
              <a:t>itiques </a:t>
            </a:r>
            <a:r>
              <a:rPr lang="fr-FR" sz="1400" b="1" dirty="0">
                <a:latin typeface="+mj-lt"/>
              </a:rPr>
              <a:t>loc</a:t>
            </a:r>
            <a:r>
              <a:rPr lang="fr-FR" sz="1400" dirty="0">
                <a:latin typeface="+mj-lt"/>
              </a:rPr>
              <a:t>ales d'éducation et de la réussite éducative</a:t>
            </a:r>
          </a:p>
          <a:p>
            <a:pPr marL="0" indent="0">
              <a:buNone/>
            </a:pPr>
            <a:r>
              <a:rPr lang="fr-FR" sz="1400" dirty="0">
                <a:latin typeface="+mj-lt"/>
                <a:ea typeface="Calibri" panose="020F0502020204030204" pitchFamily="34" charset="0"/>
                <a:cs typeface="Times New Roman" panose="02020603050405020304" pitchFamily="18" charset="0"/>
                <a:hlinkClick r:id="rId7"/>
              </a:rPr>
              <a:t>http://observatoire-reussite-educative.fr/lobservatoire/qui-sommes-nous-2</a:t>
            </a:r>
            <a:r>
              <a:rPr lang="fr-FR" sz="1400" dirty="0">
                <a:latin typeface="+mj-lt"/>
                <a:ea typeface="Calibri" panose="020F0502020204030204" pitchFamily="34" charset="0"/>
                <a:cs typeface="Times New Roman" panose="02020603050405020304" pitchFamily="18" charset="0"/>
              </a:rPr>
              <a:t> </a:t>
            </a:r>
          </a:p>
          <a:p>
            <a:pPr marL="0" indent="0">
              <a:buNone/>
            </a:pP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4108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endParaRPr lang="fr-FR" dirty="0"/>
          </a:p>
        </p:txBody>
      </p:sp>
      <p:sp>
        <p:nvSpPr>
          <p:cNvPr id="11" name="Espace réservé du texte 10"/>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7"/>
          </p:nvPr>
        </p:nvSpPr>
        <p:spPr/>
        <p:txBody>
          <a:bodyPr/>
          <a:lstStyle/>
          <a:p>
            <a:endParaRPr lang="fr-FR" dirty="0"/>
          </a:p>
        </p:txBody>
      </p:sp>
      <p:pic>
        <p:nvPicPr>
          <p:cNvPr id="7" name="Image 6"/>
          <p:cNvPicPr>
            <a:picLocks noChangeAspect="1"/>
          </p:cNvPicPr>
          <p:nvPr/>
        </p:nvPicPr>
        <p:blipFill>
          <a:blip r:embed="rId2"/>
          <a:stretch>
            <a:fillRect/>
          </a:stretch>
        </p:blipFill>
        <p:spPr>
          <a:xfrm>
            <a:off x="0" y="0"/>
            <a:ext cx="2627604" cy="1756084"/>
          </a:xfrm>
          <a:prstGeom prst="rect">
            <a:avLst/>
          </a:prstGeom>
        </p:spPr>
      </p:pic>
      <p:sp>
        <p:nvSpPr>
          <p:cNvPr id="12" name="ZoneTexte 11"/>
          <p:cNvSpPr txBox="1"/>
          <p:nvPr/>
        </p:nvSpPr>
        <p:spPr>
          <a:xfrm>
            <a:off x="2555776" y="-18266"/>
            <a:ext cx="6604992" cy="1774350"/>
          </a:xfrm>
          <a:prstGeom prst="rect">
            <a:avLst/>
          </a:prstGeom>
          <a:solidFill>
            <a:srgbClr val="00B0F0"/>
          </a:solidFill>
        </p:spPr>
        <p:txBody>
          <a:bodyPr wrap="square" rtlCol="0">
            <a:spAutoFit/>
          </a:bodyPr>
          <a:lstStyle/>
          <a:p>
            <a:endParaRPr lang="fr-FR" dirty="0">
              <a:solidFill>
                <a:srgbClr val="FFC000"/>
              </a:solidFill>
            </a:endParaRPr>
          </a:p>
        </p:txBody>
      </p:sp>
      <p:pic>
        <p:nvPicPr>
          <p:cNvPr id="14" name="Image 13"/>
          <p:cNvPicPr>
            <a:picLocks noChangeAspect="1"/>
          </p:cNvPicPr>
          <p:nvPr/>
        </p:nvPicPr>
        <p:blipFill>
          <a:blip r:embed="rId3"/>
          <a:stretch>
            <a:fillRect/>
          </a:stretch>
        </p:blipFill>
        <p:spPr>
          <a:xfrm>
            <a:off x="8313712" y="4443958"/>
            <a:ext cx="725487" cy="585267"/>
          </a:xfrm>
          <a:prstGeom prst="rect">
            <a:avLst/>
          </a:prstGeom>
        </p:spPr>
      </p:pic>
      <p:sp>
        <p:nvSpPr>
          <p:cNvPr id="15" name="ZoneTexte 14"/>
          <p:cNvSpPr txBox="1"/>
          <p:nvPr/>
        </p:nvSpPr>
        <p:spPr>
          <a:xfrm>
            <a:off x="2843808" y="240844"/>
            <a:ext cx="5455800" cy="923330"/>
          </a:xfrm>
          <a:prstGeom prst="rect">
            <a:avLst/>
          </a:prstGeom>
          <a:noFill/>
        </p:spPr>
        <p:txBody>
          <a:bodyPr wrap="square" rtlCol="0">
            <a:spAutoFit/>
          </a:bodyPr>
          <a:lstStyle/>
          <a:p>
            <a:pPr algn="ctr"/>
            <a:r>
              <a:rPr lang="fr-FR" b="1" i="1" cap="small" dirty="0">
                <a:solidFill>
                  <a:schemeClr val="bg1"/>
                </a:solidFill>
              </a:rPr>
              <a:t>Afternaire de l’action éducative</a:t>
            </a:r>
            <a:r>
              <a:rPr lang="fr-FR" i="1" cap="small" dirty="0">
                <a:solidFill>
                  <a:schemeClr val="bg1"/>
                </a:solidFill>
              </a:rPr>
              <a:t/>
            </a:r>
            <a:br>
              <a:rPr lang="fr-FR" i="1" cap="small" dirty="0">
                <a:solidFill>
                  <a:schemeClr val="bg1"/>
                </a:solidFill>
              </a:rPr>
            </a:br>
            <a:endParaRPr lang="fr-FR" i="1" cap="small" dirty="0">
              <a:solidFill>
                <a:schemeClr val="bg1"/>
              </a:solidFill>
            </a:endParaRPr>
          </a:p>
          <a:p>
            <a:pPr algn="ctr"/>
            <a:r>
              <a:rPr lang="fr-FR" cap="small" dirty="0">
                <a:solidFill>
                  <a:schemeClr val="bg1"/>
                </a:solidFill>
              </a:rPr>
              <a:t>Titre du webinaire</a:t>
            </a:r>
          </a:p>
        </p:txBody>
      </p:sp>
      <p:sp>
        <p:nvSpPr>
          <p:cNvPr id="2" name="ZoneTexte 1"/>
          <p:cNvSpPr txBox="1"/>
          <p:nvPr/>
        </p:nvSpPr>
        <p:spPr>
          <a:xfrm>
            <a:off x="2696908" y="2427734"/>
            <a:ext cx="2955212" cy="646331"/>
          </a:xfrm>
          <a:prstGeom prst="rect">
            <a:avLst/>
          </a:prstGeom>
          <a:noFill/>
        </p:spPr>
        <p:txBody>
          <a:bodyPr wrap="square" rtlCol="0">
            <a:spAutoFit/>
          </a:bodyPr>
          <a:lstStyle/>
          <a:p>
            <a:pPr algn="ctr"/>
            <a:r>
              <a:rPr lang="fr-FR" dirty="0"/>
              <a:t>Merci pour votre attention !</a:t>
            </a:r>
          </a:p>
          <a:p>
            <a:pPr algn="ctr"/>
            <a:r>
              <a:rPr lang="fr-FR" dirty="0"/>
              <a:t>A vos questions.</a:t>
            </a:r>
          </a:p>
        </p:txBody>
      </p:sp>
      <p:pic>
        <p:nvPicPr>
          <p:cNvPr id="3" name="Image 2"/>
          <p:cNvPicPr>
            <a:picLocks noChangeAspect="1"/>
          </p:cNvPicPr>
          <p:nvPr/>
        </p:nvPicPr>
        <p:blipFill>
          <a:blip r:embed="rId4"/>
          <a:stretch>
            <a:fillRect/>
          </a:stretch>
        </p:blipFill>
        <p:spPr>
          <a:xfrm>
            <a:off x="326164" y="4419738"/>
            <a:ext cx="717444" cy="509297"/>
          </a:xfrm>
          <a:prstGeom prst="rect">
            <a:avLst/>
          </a:prstGeom>
        </p:spPr>
      </p:pic>
    </p:spTree>
    <p:extLst>
      <p:ext uri="{BB962C8B-B14F-4D97-AF65-F5344CB8AC3E}">
        <p14:creationId xmlns:p14="http://schemas.microsoft.com/office/powerpoint/2010/main" val="392881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p:txBody>
          <a:bodyPr/>
          <a:lstStyle/>
          <a:p>
            <a:r>
              <a:rPr lang="fr-FR" dirty="0"/>
              <a:t>Rappel historique: l’arrivée du PRE dans le paysage éducatif </a:t>
            </a:r>
          </a:p>
        </p:txBody>
      </p:sp>
      <p:sp>
        <p:nvSpPr>
          <p:cNvPr id="3" name="Espace réservé du texte 2"/>
          <p:cNvSpPr>
            <a:spLocks noGrp="1"/>
          </p:cNvSpPr>
          <p:nvPr>
            <p:ph type="body" sz="quarter" idx="10"/>
          </p:nvPr>
        </p:nvSpPr>
        <p:spPr/>
        <p:txBody>
          <a:bodyPr/>
          <a:lstStyle/>
          <a:p>
            <a:r>
              <a:rPr lang="fr-FR" dirty="0"/>
              <a:t>Enjeux de la réussite éducative</a:t>
            </a:r>
          </a:p>
        </p:txBody>
      </p:sp>
      <p:sp>
        <p:nvSpPr>
          <p:cNvPr id="4" name="Espace réservé du texte 3"/>
          <p:cNvSpPr>
            <a:spLocks noGrp="1"/>
          </p:cNvSpPr>
          <p:nvPr>
            <p:ph type="body" sz="quarter" idx="12"/>
          </p:nvPr>
        </p:nvSpPr>
        <p:spPr>
          <a:xfrm>
            <a:off x="442717" y="1347864"/>
            <a:ext cx="7571184" cy="3384126"/>
          </a:xfrm>
        </p:spPr>
        <p:txBody>
          <a:bodyPr/>
          <a:lstStyle/>
          <a:p>
            <a:pPr marL="0" indent="0">
              <a:buNone/>
            </a:pPr>
            <a:r>
              <a:rPr lang="fr-FR" sz="1600" dirty="0"/>
              <a:t>1970/80 </a:t>
            </a:r>
            <a:r>
              <a:rPr lang="fr-FR" sz="1600" dirty="0">
                <a:sym typeface="Wingdings" panose="05000000000000000000" pitchFamily="2" charset="2"/>
              </a:rPr>
              <a:t> création des zones d’éducations prioritaires </a:t>
            </a:r>
          </a:p>
          <a:p>
            <a:pPr marL="0" indent="0">
              <a:buNone/>
            </a:pPr>
            <a:endParaRPr lang="fr-FR" sz="1600" dirty="0">
              <a:sym typeface="Wingdings" panose="05000000000000000000" pitchFamily="2" charset="2"/>
            </a:endParaRPr>
          </a:p>
          <a:p>
            <a:pPr marL="0" indent="0">
              <a:buNone/>
            </a:pPr>
            <a:r>
              <a:rPr lang="fr-FR" sz="1600" dirty="0">
                <a:sym typeface="Wingdings" panose="05000000000000000000" pitchFamily="2" charset="2"/>
              </a:rPr>
              <a:t>1980/1990  mis en place de premier dispositifs éducatifs et expérimentation par Jeunesse et Sport (</a:t>
            </a:r>
            <a:r>
              <a:rPr lang="fr-FR" sz="1600" dirty="0"/>
              <a:t>soutien et l’accompagnement des enfants à la scolarité en dehors du temps scolaire)</a:t>
            </a:r>
          </a:p>
          <a:p>
            <a:pPr marL="0" indent="0">
              <a:buNone/>
            </a:pPr>
            <a:endParaRPr lang="fr-FR" sz="1600" dirty="0"/>
          </a:p>
          <a:p>
            <a:pPr marL="0" indent="0">
              <a:buNone/>
            </a:pPr>
            <a:r>
              <a:rPr lang="fr-FR" sz="1600" dirty="0"/>
              <a:t>1998 : naissance des CEL porté par l’Etat (contrat éducatif local)  et des CTL  porté par la CAF(contrat temps libre) </a:t>
            </a:r>
          </a:p>
          <a:p>
            <a:pPr marL="0" indent="0">
              <a:buNone/>
            </a:pPr>
            <a:endParaRPr lang="fr-FR" sz="1600" dirty="0"/>
          </a:p>
          <a:p>
            <a:pPr marL="0" indent="0">
              <a:buNone/>
            </a:pPr>
            <a:r>
              <a:rPr lang="fr-FR" sz="1600" dirty="0"/>
              <a:t>2005 : création des PRE dans le cadre des lois de cohésions sociales</a:t>
            </a:r>
          </a:p>
          <a:p>
            <a:pPr marL="0" indent="0">
              <a:buNone/>
            </a:pPr>
            <a:r>
              <a:rPr lang="fr-FR" sz="1600" dirty="0"/>
              <a:t>Celui-ci amène les préoccupations éducatives locales sur les notions de parcours et de personnalisation </a:t>
            </a:r>
          </a:p>
          <a:p>
            <a:pPr marL="0" indent="0">
              <a:buNone/>
            </a:pPr>
            <a:endParaRPr lang="fr-FR" dirty="0"/>
          </a:p>
        </p:txBody>
      </p:sp>
    </p:spTree>
    <p:extLst>
      <p:ext uri="{BB962C8B-B14F-4D97-AF65-F5344CB8AC3E}">
        <p14:creationId xmlns:p14="http://schemas.microsoft.com/office/powerpoint/2010/main" val="3330470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p:txBody>
          <a:bodyPr/>
          <a:lstStyle/>
          <a:p>
            <a:r>
              <a:rPr lang="fr-FR" dirty="0"/>
              <a:t>Rappel historique, les lois de cohésions sociales</a:t>
            </a:r>
          </a:p>
        </p:txBody>
      </p:sp>
      <p:sp>
        <p:nvSpPr>
          <p:cNvPr id="3" name="Espace réservé du texte 2"/>
          <p:cNvSpPr>
            <a:spLocks noGrp="1"/>
          </p:cNvSpPr>
          <p:nvPr>
            <p:ph type="body" sz="quarter" idx="10"/>
          </p:nvPr>
        </p:nvSpPr>
        <p:spPr/>
        <p:txBody>
          <a:bodyPr/>
          <a:lstStyle/>
          <a:p>
            <a:r>
              <a:rPr lang="fr-FR" dirty="0"/>
              <a:t>Enjeux de la réussite éducative</a:t>
            </a:r>
          </a:p>
        </p:txBody>
      </p:sp>
      <p:sp>
        <p:nvSpPr>
          <p:cNvPr id="4" name="Espace réservé du texte 3"/>
          <p:cNvSpPr>
            <a:spLocks noGrp="1"/>
          </p:cNvSpPr>
          <p:nvPr>
            <p:ph type="body" sz="quarter" idx="12"/>
          </p:nvPr>
        </p:nvSpPr>
        <p:spPr>
          <a:xfrm>
            <a:off x="457200" y="1377670"/>
            <a:ext cx="7571184" cy="3354320"/>
          </a:xfrm>
        </p:spPr>
        <p:txBody>
          <a:bodyPr/>
          <a:lstStyle/>
          <a:p>
            <a:pPr marL="0" indent="0">
              <a:buNone/>
            </a:pPr>
            <a:r>
              <a:rPr lang="fr-FR" sz="1400" b="1" dirty="0">
                <a:effectLst/>
                <a:latin typeface="+mj-lt"/>
                <a:ea typeface="Times New Roman" panose="02020603050405020304" pitchFamily="18" charset="0"/>
              </a:rPr>
              <a:t>En 2004, Jean-Louis Borloo présente le Plan de cohésion sociale contenant les dispositions de ce qui sera plus tard désigné sous les termes de « réussite éducative ». </a:t>
            </a:r>
          </a:p>
          <a:p>
            <a:pPr marL="0" indent="0">
              <a:buNone/>
            </a:pPr>
            <a:r>
              <a:rPr lang="fr-FR" sz="1400" dirty="0">
                <a:effectLst/>
                <a:latin typeface="+mj-lt"/>
                <a:ea typeface="Times New Roman" panose="02020603050405020304" pitchFamily="18" charset="0"/>
              </a:rPr>
              <a:t>Selon la communication du ministère de la ville, cette action publique vise à aider les enfants âgés de 2 à 16 ans « en fragilité »  et domiciliés ou scolarisés dans un territoire de la politique de la ville, en proposant des actions diverses  et en mobilisant l’ensemble des acteurs susceptibles de contribuer à leur éducation (</a:t>
            </a:r>
            <a:r>
              <a:rPr lang="fr-FR" sz="1400" dirty="0" err="1">
                <a:effectLst/>
                <a:latin typeface="+mj-lt"/>
                <a:ea typeface="Times New Roman" panose="02020603050405020304" pitchFamily="18" charset="0"/>
              </a:rPr>
              <a:t>Sapoval</a:t>
            </a:r>
            <a:r>
              <a:rPr lang="fr-FR" sz="1400" dirty="0">
                <a:effectLst/>
                <a:latin typeface="+mj-lt"/>
                <a:ea typeface="Times New Roman" panose="02020603050405020304" pitchFamily="18" charset="0"/>
              </a:rPr>
              <a:t>, 2007)..</a:t>
            </a:r>
          </a:p>
          <a:p>
            <a:pPr marL="0" indent="0">
              <a:buNone/>
            </a:pPr>
            <a:endParaRPr lang="fr-FR" sz="1400" dirty="0">
              <a:latin typeface="+mj-lt"/>
              <a:ea typeface="Times New Roman" panose="02020603050405020304" pitchFamily="18" charset="0"/>
            </a:endParaRPr>
          </a:p>
          <a:p>
            <a:pPr marL="0" indent="0">
              <a:buNone/>
            </a:pPr>
            <a:r>
              <a:rPr lang="fr-FR" sz="1400" dirty="0">
                <a:latin typeface="+mj-lt"/>
                <a:ea typeface="Times New Roman" panose="02020603050405020304" pitchFamily="18" charset="0"/>
              </a:rPr>
              <a:t>L</a:t>
            </a:r>
            <a:r>
              <a:rPr lang="fr-FR" sz="1400" dirty="0">
                <a:effectLst/>
                <a:latin typeface="+mj-lt"/>
                <a:ea typeface="Times New Roman" panose="02020603050405020304" pitchFamily="18" charset="0"/>
              </a:rPr>
              <a:t>a « réussite éducative » est déclinée à l’échelle des communes (ou des intercommunalités) dans les programmes de réussite éducative (PRE). Elle mobilise une grande diversité d’acteurs relevant de différentes échelles (nationale, communale et </a:t>
            </a:r>
            <a:r>
              <a:rPr lang="fr-FR" sz="1400" dirty="0" err="1">
                <a:effectLst/>
                <a:latin typeface="+mj-lt"/>
                <a:ea typeface="Times New Roman" panose="02020603050405020304" pitchFamily="18" charset="0"/>
              </a:rPr>
              <a:t>infracommunale</a:t>
            </a:r>
            <a:r>
              <a:rPr lang="fr-FR" sz="1400" dirty="0">
                <a:effectLst/>
                <a:latin typeface="+mj-lt"/>
                <a:ea typeface="Times New Roman" panose="02020603050405020304" pitchFamily="18" charset="0"/>
              </a:rPr>
              <a:t>), de différentes institutions (Éducation nationale, conseils départementaux, associations, etc.) et de différents groupes professionnels (enseignants, travailleurs sociaux, éducateurs, etc.), dont certains – comme les coordonnateurs de PRE ou les référents de parcours – sont des métiers flous de l’action publique (Jeannot, 2005).</a:t>
            </a:r>
          </a:p>
          <a:p>
            <a:pPr marL="0" indent="0">
              <a:buNone/>
            </a:pPr>
            <a:endParaRPr lang="fr-FR" sz="1400" dirty="0"/>
          </a:p>
        </p:txBody>
      </p:sp>
    </p:spTree>
    <p:extLst>
      <p:ext uri="{BB962C8B-B14F-4D97-AF65-F5344CB8AC3E}">
        <p14:creationId xmlns:p14="http://schemas.microsoft.com/office/powerpoint/2010/main" val="1364975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35742" y="879438"/>
            <a:ext cx="7571184" cy="432048"/>
          </a:xfrm>
        </p:spPr>
        <p:txBody>
          <a:bodyPr/>
          <a:lstStyle/>
          <a:p>
            <a:r>
              <a:rPr lang="fr-FR" dirty="0"/>
              <a:t>Textes de référence</a:t>
            </a:r>
          </a:p>
        </p:txBody>
      </p:sp>
      <p:sp>
        <p:nvSpPr>
          <p:cNvPr id="3" name="Espace réservé du texte 2"/>
          <p:cNvSpPr>
            <a:spLocks noGrp="1"/>
          </p:cNvSpPr>
          <p:nvPr>
            <p:ph type="body" sz="quarter" idx="10"/>
          </p:nvPr>
        </p:nvSpPr>
        <p:spPr/>
        <p:txBody>
          <a:bodyPr/>
          <a:lstStyle/>
          <a:p>
            <a:r>
              <a:rPr lang="fr-FR" dirty="0"/>
              <a:t>Enjeux de la réussite éducative</a:t>
            </a:r>
          </a:p>
        </p:txBody>
      </p:sp>
      <p:sp>
        <p:nvSpPr>
          <p:cNvPr id="4" name="Espace réservé du texte 3"/>
          <p:cNvSpPr>
            <a:spLocks noGrp="1"/>
          </p:cNvSpPr>
          <p:nvPr>
            <p:ph type="body" sz="quarter" idx="12"/>
          </p:nvPr>
        </p:nvSpPr>
        <p:spPr>
          <a:xfrm>
            <a:off x="442717" y="1311486"/>
            <a:ext cx="7571184" cy="3420504"/>
          </a:xfrm>
        </p:spPr>
        <p:txBody>
          <a:bodyPr/>
          <a:lstStyle/>
          <a:p>
            <a:pPr marL="0" indent="0">
              <a:buNone/>
            </a:pPr>
            <a:r>
              <a:rPr lang="fr-FR" sz="1400" dirty="0"/>
              <a:t>Loi n° 2005-32 du </a:t>
            </a:r>
            <a:r>
              <a:rPr lang="fr-FR" sz="1400" b="1" dirty="0"/>
              <a:t>18 janvier 2005 </a:t>
            </a:r>
            <a:r>
              <a:rPr lang="fr-FR" sz="1400" dirty="0"/>
              <a:t>de programmation pour la cohésion sociale (article 128)</a:t>
            </a:r>
          </a:p>
          <a:p>
            <a:pPr marL="0" indent="0">
              <a:buNone/>
            </a:pPr>
            <a:r>
              <a:rPr lang="fr-FR" sz="1400" dirty="0"/>
              <a:t>Article 128</a:t>
            </a:r>
          </a:p>
          <a:p>
            <a:pPr marL="0" indent="0">
              <a:buNone/>
            </a:pPr>
            <a:endParaRPr lang="fr-FR" sz="1400" dirty="0"/>
          </a:p>
          <a:p>
            <a:pPr marL="0" indent="0">
              <a:buNone/>
            </a:pPr>
            <a:r>
              <a:rPr lang="fr-FR" sz="1400" dirty="0"/>
              <a:t>Les dispositifs de réussite éducative mènent </a:t>
            </a:r>
            <a:r>
              <a:rPr lang="fr-FR" sz="1400" b="1" dirty="0"/>
              <a:t>des actions d’accompagnement au profit des élèves du premier et du second degrés et de leurs familles, dans les domaines éducatif, périscolaire, culturel, social ou sanitaire</a:t>
            </a:r>
            <a:r>
              <a:rPr lang="fr-FR" sz="1400" dirty="0"/>
              <a:t>. Ils sont mis en œuvre dès la maternelle, selon des modalités précisées par décret, par un établissement public local d’enseignement, par la caisse des écoles, par un groupement d’intérêt public ou par toute autre structure juridique adaptée dotée d’une comptabilité publique. Les dispositifs de réussite éducative s’adressent prioritairement aux enfants situés en zone urbaine sensible, ou scolarisés dans un établissement relevant de l’éducation prioritaire. Chaque année, un bilan des dispositifs de réussite éducative est présenté à l’ensemble des partenaires y contribuant.</a:t>
            </a:r>
          </a:p>
          <a:p>
            <a:pPr marL="0" indent="0">
              <a:buNone/>
            </a:pPr>
            <a:endParaRPr lang="fr-FR" dirty="0"/>
          </a:p>
        </p:txBody>
      </p:sp>
    </p:spTree>
    <p:extLst>
      <p:ext uri="{BB962C8B-B14F-4D97-AF65-F5344CB8AC3E}">
        <p14:creationId xmlns:p14="http://schemas.microsoft.com/office/powerpoint/2010/main" val="111100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35742" y="879438"/>
            <a:ext cx="7571184" cy="432048"/>
          </a:xfrm>
        </p:spPr>
        <p:txBody>
          <a:bodyPr/>
          <a:lstStyle/>
          <a:p>
            <a:r>
              <a:rPr lang="fr-FR" dirty="0"/>
              <a:t>Textes de référence</a:t>
            </a:r>
          </a:p>
        </p:txBody>
      </p:sp>
      <p:sp>
        <p:nvSpPr>
          <p:cNvPr id="3" name="Espace réservé du texte 2"/>
          <p:cNvSpPr>
            <a:spLocks noGrp="1"/>
          </p:cNvSpPr>
          <p:nvPr>
            <p:ph type="body" sz="quarter" idx="10"/>
          </p:nvPr>
        </p:nvSpPr>
        <p:spPr/>
        <p:txBody>
          <a:bodyPr/>
          <a:lstStyle/>
          <a:p>
            <a:r>
              <a:rPr lang="fr-FR" dirty="0"/>
              <a:t>Enjeux de la réussite éducative</a:t>
            </a:r>
          </a:p>
        </p:txBody>
      </p:sp>
      <p:sp>
        <p:nvSpPr>
          <p:cNvPr id="4" name="Espace réservé du texte 3"/>
          <p:cNvSpPr>
            <a:spLocks noGrp="1"/>
          </p:cNvSpPr>
          <p:nvPr>
            <p:ph type="body" sz="quarter" idx="12"/>
          </p:nvPr>
        </p:nvSpPr>
        <p:spPr>
          <a:xfrm>
            <a:off x="442717" y="1311486"/>
            <a:ext cx="7571184" cy="684200"/>
          </a:xfrm>
        </p:spPr>
        <p:txBody>
          <a:bodyPr/>
          <a:lstStyle/>
          <a:p>
            <a:pPr marL="0" indent="0">
              <a:buNone/>
            </a:pPr>
            <a:endParaRPr lang="fr-FR" sz="1200" dirty="0"/>
          </a:p>
          <a:p>
            <a:pPr>
              <a:buFont typeface="Arial" panose="020B0604020202020204" pitchFamily="34" charset="0"/>
              <a:buChar char="•"/>
            </a:pPr>
            <a:r>
              <a:rPr lang="fr-FR" sz="1200" dirty="0"/>
              <a:t>Circulaire de la DIV du 14 février 2006 relative à la mise en œuvre du programme réussite éducative</a:t>
            </a:r>
          </a:p>
          <a:p>
            <a:pPr marL="0" indent="0">
              <a:buNone/>
            </a:pPr>
            <a:endParaRPr lang="fr-FR" dirty="0"/>
          </a:p>
        </p:txBody>
      </p:sp>
      <p:pic>
        <p:nvPicPr>
          <p:cNvPr id="6" name="Image 5">
            <a:extLst>
              <a:ext uri="{FF2B5EF4-FFF2-40B4-BE49-F238E27FC236}">
                <a16:creationId xmlns:a16="http://schemas.microsoft.com/office/drawing/2014/main" id="{66BF5AC7-8354-6648-BE03-CA1F1909647A}"/>
              </a:ext>
            </a:extLst>
          </p:cNvPr>
          <p:cNvPicPr>
            <a:picLocks noChangeAspect="1"/>
          </p:cNvPicPr>
          <p:nvPr/>
        </p:nvPicPr>
        <p:blipFill rotWithShape="1">
          <a:blip r:embed="rId2"/>
          <a:srcRect b="56963"/>
          <a:stretch/>
        </p:blipFill>
        <p:spPr>
          <a:xfrm>
            <a:off x="441581" y="1887550"/>
            <a:ext cx="7629525" cy="1000212"/>
          </a:xfrm>
          <a:prstGeom prst="rect">
            <a:avLst/>
          </a:prstGeom>
        </p:spPr>
      </p:pic>
      <p:pic>
        <p:nvPicPr>
          <p:cNvPr id="7" name="Image 6">
            <a:extLst>
              <a:ext uri="{FF2B5EF4-FFF2-40B4-BE49-F238E27FC236}">
                <a16:creationId xmlns:a16="http://schemas.microsoft.com/office/drawing/2014/main" id="{A5F1B66E-64DA-E0FA-F477-1F891B5783A9}"/>
              </a:ext>
            </a:extLst>
          </p:cNvPr>
          <p:cNvPicPr>
            <a:picLocks noChangeAspect="1"/>
          </p:cNvPicPr>
          <p:nvPr/>
        </p:nvPicPr>
        <p:blipFill rotWithShape="1">
          <a:blip r:embed="rId2"/>
          <a:srcRect t="56963"/>
          <a:stretch/>
        </p:blipFill>
        <p:spPr>
          <a:xfrm>
            <a:off x="435742" y="2885214"/>
            <a:ext cx="7629525" cy="1000212"/>
          </a:xfrm>
          <a:prstGeom prst="rect">
            <a:avLst/>
          </a:prstGeom>
        </p:spPr>
      </p:pic>
      <p:sp>
        <p:nvSpPr>
          <p:cNvPr id="9" name="Espace réservé du texte 3">
            <a:extLst>
              <a:ext uri="{FF2B5EF4-FFF2-40B4-BE49-F238E27FC236}">
                <a16:creationId xmlns:a16="http://schemas.microsoft.com/office/drawing/2014/main" id="{AC70A829-0B62-DABE-8180-8D70E1C0C702}"/>
              </a:ext>
            </a:extLst>
          </p:cNvPr>
          <p:cNvSpPr txBox="1">
            <a:spLocks/>
          </p:cNvSpPr>
          <p:nvPr/>
        </p:nvSpPr>
        <p:spPr>
          <a:xfrm>
            <a:off x="429903" y="3815562"/>
            <a:ext cx="7571184" cy="684200"/>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anose="05000000000000000000" pitchFamily="2" charset="2"/>
              <a:buChar char="Ø"/>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lang="fr-FR" sz="1200" dirty="0"/>
          </a:p>
          <a:p>
            <a:pPr marL="0" indent="0">
              <a:buFont typeface="Wingdings" panose="05000000000000000000" pitchFamily="2" charset="2"/>
              <a:buNone/>
            </a:pPr>
            <a:r>
              <a:rPr lang="fr-FR" sz="1200" dirty="0">
                <a:sym typeface="Wingdings" panose="05000000000000000000" pitchFamily="2" charset="2"/>
              </a:rPr>
              <a:t> s’appuie sur un partenariat élargi et un diagnostic partagé </a:t>
            </a:r>
            <a:endParaRPr lang="fr-FR" sz="1200" dirty="0"/>
          </a:p>
        </p:txBody>
      </p:sp>
    </p:spTree>
    <p:extLst>
      <p:ext uri="{BB962C8B-B14F-4D97-AF65-F5344CB8AC3E}">
        <p14:creationId xmlns:p14="http://schemas.microsoft.com/office/powerpoint/2010/main" val="972356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42717" y="627286"/>
            <a:ext cx="7571184" cy="432048"/>
          </a:xfrm>
        </p:spPr>
        <p:txBody>
          <a:bodyPr/>
          <a:lstStyle/>
          <a:p>
            <a:r>
              <a:rPr lang="fr-FR" dirty="0"/>
              <a:t>Textes de référence</a:t>
            </a:r>
          </a:p>
        </p:txBody>
      </p:sp>
      <p:sp>
        <p:nvSpPr>
          <p:cNvPr id="3" name="Espace réservé du texte 2"/>
          <p:cNvSpPr>
            <a:spLocks noGrp="1"/>
          </p:cNvSpPr>
          <p:nvPr>
            <p:ph type="body" sz="quarter" idx="10"/>
          </p:nvPr>
        </p:nvSpPr>
        <p:spPr/>
        <p:txBody>
          <a:bodyPr/>
          <a:lstStyle/>
          <a:p>
            <a:r>
              <a:rPr lang="fr-FR" dirty="0"/>
              <a:t>Enjeux de la réussite éducative</a:t>
            </a:r>
          </a:p>
        </p:txBody>
      </p:sp>
      <p:sp>
        <p:nvSpPr>
          <p:cNvPr id="4" name="Espace réservé du texte 3"/>
          <p:cNvSpPr>
            <a:spLocks noGrp="1"/>
          </p:cNvSpPr>
          <p:nvPr>
            <p:ph type="body" sz="quarter" idx="12"/>
          </p:nvPr>
        </p:nvSpPr>
        <p:spPr>
          <a:xfrm>
            <a:off x="442717" y="987574"/>
            <a:ext cx="7571184" cy="4032448"/>
          </a:xfrm>
        </p:spPr>
        <p:txBody>
          <a:bodyPr/>
          <a:lstStyle/>
          <a:p>
            <a:pPr marL="0" indent="0">
              <a:spcBef>
                <a:spcPts val="0"/>
              </a:spcBef>
              <a:buNone/>
            </a:pPr>
            <a:r>
              <a:rPr lang="fr-FR" sz="1200" dirty="0"/>
              <a:t>Instruction interministérielle Éducation nationale-Ville du 10 octobre 2016 relative au programme de réussite éducative</a:t>
            </a:r>
          </a:p>
          <a:p>
            <a:pPr>
              <a:spcBef>
                <a:spcPts val="0"/>
              </a:spcBef>
              <a:buFont typeface="Arial" panose="020B0604020202020204" pitchFamily="34" charset="0"/>
              <a:buChar char="•"/>
            </a:pPr>
            <a:endParaRPr lang="fr-FR" sz="1200" dirty="0"/>
          </a:p>
          <a:p>
            <a:pPr marL="0" indent="0">
              <a:spcBef>
                <a:spcPts val="0"/>
              </a:spcBef>
              <a:buNone/>
            </a:pPr>
            <a:r>
              <a:rPr lang="fr-FR" sz="1100" dirty="0"/>
              <a:t>Un an après la mise en œuvre effective des contrats de ville pilotés à l’échelle intercommunale, les dispositifs spécifiques de la politique de la ville sont repensés et améliorés pour agir en cohérence avec les principes inscrits dans la loi du 21 février 2014 et en complémentarité des politiques de droit commun des partenaires pour l’égalité entre les publics et les territoires. Les études évaluatives menées dix ans après la création du programme de réussite éducative ont mis en exergue les limites atteintes par le dispositif ancienne génération et ont permis d’initier un cycle de travail des partenaires et acteurs de ce programme pour refondre le dispositif et en proposer une nouvelle version.</a:t>
            </a:r>
          </a:p>
          <a:p>
            <a:pPr marL="0" indent="0">
              <a:spcBef>
                <a:spcPts val="0"/>
              </a:spcBef>
              <a:buNone/>
            </a:pPr>
            <a:endParaRPr lang="fr-FR" sz="1100" dirty="0"/>
          </a:p>
          <a:p>
            <a:pPr marL="0" indent="0">
              <a:spcBef>
                <a:spcPts val="0"/>
              </a:spcBef>
              <a:buNone/>
            </a:pPr>
            <a:r>
              <a:rPr lang="fr-FR" sz="1200" b="1" u="sng" dirty="0"/>
              <a:t>C’est pourquoi, les objectifs poursuivis sont les suivants :</a:t>
            </a:r>
          </a:p>
          <a:p>
            <a:pPr marL="0" indent="0">
              <a:spcBef>
                <a:spcPts val="0"/>
              </a:spcBef>
              <a:buNone/>
            </a:pPr>
            <a:r>
              <a:rPr lang="fr-FR" sz="1200" dirty="0"/>
              <a:t>– réaffirmer les principes et consolider le fonctionnement du programme de réussite éducative dans le cadre des contrats de ville ;</a:t>
            </a:r>
          </a:p>
          <a:p>
            <a:pPr marL="0" indent="0">
              <a:spcBef>
                <a:spcPts val="0"/>
              </a:spcBef>
              <a:buNone/>
            </a:pPr>
            <a:r>
              <a:rPr lang="fr-FR" sz="1200" dirty="0"/>
              <a:t>– approfondir le travail avec l’éducation nationale dans une optique de soutien à finalité scolaire et de </a:t>
            </a:r>
            <a:r>
              <a:rPr lang="fr-FR" sz="1200" b="1" dirty="0"/>
              <a:t>continuité éducative </a:t>
            </a:r>
            <a:r>
              <a:rPr lang="fr-FR" sz="1200" dirty="0"/>
              <a:t>;</a:t>
            </a:r>
          </a:p>
          <a:p>
            <a:pPr marL="0" indent="0">
              <a:spcBef>
                <a:spcPts val="0"/>
              </a:spcBef>
              <a:buNone/>
            </a:pPr>
            <a:r>
              <a:rPr lang="fr-FR" sz="1200" dirty="0"/>
              <a:t>– instaurer un contenu socle d’interventions PRE en direction des enfants ;</a:t>
            </a:r>
          </a:p>
          <a:p>
            <a:pPr marL="0" indent="0">
              <a:spcBef>
                <a:spcPts val="0"/>
              </a:spcBef>
              <a:buNone/>
            </a:pPr>
            <a:r>
              <a:rPr lang="fr-FR" sz="1200" dirty="0"/>
              <a:t>– </a:t>
            </a:r>
            <a:r>
              <a:rPr lang="fr-FR" sz="1200" b="1" dirty="0"/>
              <a:t>mobiliser tous les acteurs sociaux</a:t>
            </a:r>
            <a:r>
              <a:rPr lang="fr-FR" sz="1200" dirty="0"/>
              <a:t>, Caisses d’allocations familiales et conseils départementaux en particulier – assurer la représentativité des parents dans les instances de pilotage du programme de réussite éducative – </a:t>
            </a:r>
            <a:r>
              <a:rPr lang="fr-FR" sz="1200" b="1" dirty="0"/>
              <a:t>renforcer le rôle des membres des équipes pluridisciplinaires de soutien (EPS) en légitimant leur représentation, notamment par l’élaboration d’une lettre de mission</a:t>
            </a:r>
            <a:r>
              <a:rPr lang="fr-FR" sz="1200" dirty="0"/>
              <a:t> ;</a:t>
            </a:r>
          </a:p>
          <a:p>
            <a:pPr marL="0" indent="0">
              <a:spcBef>
                <a:spcPts val="0"/>
              </a:spcBef>
              <a:buNone/>
            </a:pPr>
            <a:r>
              <a:rPr lang="fr-FR" sz="1200" dirty="0"/>
              <a:t>– définir les conditions du portage du projet de réussite éducative au niveau intercommunal.</a:t>
            </a:r>
          </a:p>
          <a:p>
            <a:pPr marL="0" indent="0">
              <a:spcBef>
                <a:spcPts val="0"/>
              </a:spcBef>
              <a:buNone/>
            </a:pPr>
            <a:endParaRPr lang="fr-FR" dirty="0"/>
          </a:p>
        </p:txBody>
      </p:sp>
    </p:spTree>
    <p:extLst>
      <p:ext uri="{BB962C8B-B14F-4D97-AF65-F5344CB8AC3E}">
        <p14:creationId xmlns:p14="http://schemas.microsoft.com/office/powerpoint/2010/main" val="359745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p:txBody>
          <a:bodyPr/>
          <a:lstStyle/>
          <a:p>
            <a:r>
              <a:rPr lang="fr-FR" dirty="0"/>
              <a:t>Une démarche plus qu’une définition</a:t>
            </a:r>
          </a:p>
        </p:txBody>
      </p:sp>
      <p:sp>
        <p:nvSpPr>
          <p:cNvPr id="3" name="Espace réservé du texte 2"/>
          <p:cNvSpPr>
            <a:spLocks noGrp="1"/>
          </p:cNvSpPr>
          <p:nvPr>
            <p:ph type="body" sz="quarter" idx="10"/>
          </p:nvPr>
        </p:nvSpPr>
        <p:spPr/>
        <p:txBody>
          <a:bodyPr/>
          <a:lstStyle/>
          <a:p>
            <a:r>
              <a:rPr lang="fr-FR" dirty="0"/>
              <a:t>Enjeux de la réussite éducative</a:t>
            </a:r>
          </a:p>
        </p:txBody>
      </p:sp>
      <p:sp>
        <p:nvSpPr>
          <p:cNvPr id="4" name="Espace réservé du texte 3"/>
          <p:cNvSpPr>
            <a:spLocks noGrp="1"/>
          </p:cNvSpPr>
          <p:nvPr>
            <p:ph type="body" sz="quarter" idx="12"/>
          </p:nvPr>
        </p:nvSpPr>
        <p:spPr>
          <a:xfrm>
            <a:off x="457200" y="1347864"/>
            <a:ext cx="7571184" cy="3312118"/>
          </a:xfrm>
        </p:spPr>
        <p:txBody>
          <a:bodyPr/>
          <a:lstStyle/>
          <a:p>
            <a:pPr marL="0" indent="0">
              <a:buNone/>
            </a:pPr>
            <a:r>
              <a:rPr lang="fr-FR" sz="1600" dirty="0"/>
              <a:t>La réussite éducative peut se décline en quatre axes </a:t>
            </a:r>
          </a:p>
          <a:p>
            <a:pPr marL="0" indent="0">
              <a:buNone/>
            </a:pPr>
            <a:endParaRPr lang="fr-FR" sz="1600" dirty="0"/>
          </a:p>
          <a:p>
            <a:pPr>
              <a:buFont typeface="Arial" panose="020B0604020202020204" pitchFamily="34" charset="0"/>
              <a:buChar char="•"/>
            </a:pPr>
            <a:r>
              <a:rPr lang="fr-FR" sz="1600" dirty="0"/>
              <a:t>l’estime de soi et la confiance en soi comme capitaux personnels indispensables à la construction d’une trajectoire personnelle positive ;</a:t>
            </a:r>
          </a:p>
          <a:p>
            <a:pPr>
              <a:buFont typeface="Arial" panose="020B0604020202020204" pitchFamily="34" charset="0"/>
              <a:buChar char="•"/>
            </a:pPr>
            <a:r>
              <a:rPr lang="fr-FR" sz="1600" dirty="0"/>
              <a:t>la capacité à vivre en société, à entrer en relation avec autrui, dans le respect des autres et de soi-même ;</a:t>
            </a:r>
          </a:p>
          <a:p>
            <a:pPr>
              <a:buFont typeface="Arial" panose="020B0604020202020204" pitchFamily="34" charset="0"/>
              <a:buChar char="•"/>
            </a:pPr>
            <a:r>
              <a:rPr lang="fr-FR" sz="1600" dirty="0"/>
              <a:t>l’acquisition d’une capacité d’insertion scolaire et professionnelle ;</a:t>
            </a:r>
          </a:p>
          <a:p>
            <a:pPr>
              <a:buFont typeface="Arial" panose="020B0604020202020204" pitchFamily="34" charset="0"/>
              <a:buChar char="•"/>
            </a:pPr>
            <a:r>
              <a:rPr lang="fr-FR" sz="1600" dirty="0"/>
              <a:t>la mise en œuvre d’un projet personnel à partir de la mobilisation de l’ensemble de ses ressources (enfants et familles) </a:t>
            </a:r>
          </a:p>
          <a:p>
            <a:pPr>
              <a:buFont typeface="Arial" panose="020B0604020202020204" pitchFamily="34" charset="0"/>
              <a:buChar char="•"/>
            </a:pPr>
            <a:endParaRPr lang="fr-FR" sz="1600" dirty="0"/>
          </a:p>
          <a:p>
            <a:pPr marL="0" indent="0">
              <a:buNone/>
            </a:pPr>
            <a:r>
              <a:rPr lang="fr-FR" sz="1600" dirty="0">
                <a:sym typeface="Wingdings" panose="05000000000000000000" pitchFamily="2" charset="2"/>
              </a:rPr>
              <a:t> Les PRE sont dispositifs de prévention</a:t>
            </a:r>
            <a:endParaRPr lang="fr-FR" sz="1600" dirty="0"/>
          </a:p>
          <a:p>
            <a:pPr marL="0" indent="0">
              <a:buNone/>
            </a:pPr>
            <a:endParaRPr lang="fr-FR" dirty="0"/>
          </a:p>
        </p:txBody>
      </p:sp>
    </p:spTree>
    <p:extLst>
      <p:ext uri="{BB962C8B-B14F-4D97-AF65-F5344CB8AC3E}">
        <p14:creationId xmlns:p14="http://schemas.microsoft.com/office/powerpoint/2010/main" val="3311797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57201" y="627286"/>
            <a:ext cx="7571184" cy="432048"/>
          </a:xfrm>
        </p:spPr>
        <p:txBody>
          <a:bodyPr/>
          <a:lstStyle/>
          <a:p>
            <a:r>
              <a:rPr lang="fr-FR" dirty="0"/>
              <a:t>Installation – organisation – incarnation d’un PRE</a:t>
            </a:r>
          </a:p>
        </p:txBody>
      </p:sp>
      <p:sp>
        <p:nvSpPr>
          <p:cNvPr id="3" name="Espace réservé du texte 2"/>
          <p:cNvSpPr>
            <a:spLocks noGrp="1"/>
          </p:cNvSpPr>
          <p:nvPr>
            <p:ph type="body" sz="quarter" idx="10"/>
          </p:nvPr>
        </p:nvSpPr>
        <p:spPr/>
        <p:txBody>
          <a:bodyPr/>
          <a:lstStyle/>
          <a:p>
            <a:r>
              <a:rPr lang="fr-FR" dirty="0"/>
              <a:t>Enjeux de la réussite éducative</a:t>
            </a:r>
          </a:p>
        </p:txBody>
      </p:sp>
      <p:sp>
        <p:nvSpPr>
          <p:cNvPr id="4" name="Espace réservé du texte 3"/>
          <p:cNvSpPr>
            <a:spLocks noGrp="1"/>
          </p:cNvSpPr>
          <p:nvPr>
            <p:ph type="body" sz="quarter" idx="12"/>
          </p:nvPr>
        </p:nvSpPr>
        <p:spPr>
          <a:xfrm>
            <a:off x="457201" y="1131590"/>
            <a:ext cx="7571184" cy="3816424"/>
          </a:xfrm>
        </p:spPr>
        <p:txBody>
          <a:bodyPr/>
          <a:lstStyle/>
          <a:p>
            <a:pPr>
              <a:buFont typeface="Wingdings" panose="05000000000000000000" pitchFamily="2" charset="2"/>
              <a:buChar char="à"/>
            </a:pPr>
            <a:r>
              <a:rPr lang="fr-FR" sz="1400" dirty="0">
                <a:sym typeface="Wingdings" panose="05000000000000000000" pitchFamily="2" charset="2"/>
              </a:rPr>
              <a:t>En général au sein d’un ou plusieurs QPV (quartiers politiques de la ville) mais des expérimentation et volonté intercommunale, à l’échelle d’une commune entière/agglomération/métropole, en ruralité.</a:t>
            </a:r>
          </a:p>
          <a:p>
            <a:pPr>
              <a:buFont typeface="Wingdings" panose="05000000000000000000" pitchFamily="2" charset="2"/>
              <a:buChar char="à"/>
            </a:pPr>
            <a:r>
              <a:rPr lang="fr-FR" sz="1400" dirty="0"/>
              <a:t>Les PRE doivent néanmoins être portés par une structure juridique autonome qui engage sa propre responsabilité. (caisse des écoles, centre communal d'action sociale, groupement d'intérêt public) </a:t>
            </a:r>
          </a:p>
          <a:p>
            <a:pPr>
              <a:buFont typeface="Wingdings" panose="05000000000000000000" pitchFamily="2" charset="2"/>
              <a:buChar char="à"/>
            </a:pPr>
            <a:r>
              <a:rPr lang="fr-FR" sz="1400" dirty="0"/>
              <a:t>Or, depuis une instruction ministérielle de 2016, le portage juridique d'une équipe de réussite éducative est désormais possible au niveau intercommunal et le texte prévoit pour cela les modalités administratives et juridiques adéquates dont la désignation d'un référent administratif PRE et l'élaboration d'un budget prévisionnel spécifique.</a:t>
            </a:r>
          </a:p>
          <a:p>
            <a:pPr>
              <a:buFont typeface="Wingdings" panose="05000000000000000000" pitchFamily="2" charset="2"/>
              <a:buChar char="à"/>
            </a:pPr>
            <a:r>
              <a:rPr lang="fr-FR" sz="1400" dirty="0"/>
              <a:t>Ils sont régis par plusieurs organes de gouvernances, notamment un Comité de </a:t>
            </a:r>
            <a:r>
              <a:rPr lang="fr-FR" sz="1400" dirty="0" err="1"/>
              <a:t>PILotage</a:t>
            </a:r>
            <a:r>
              <a:rPr lang="fr-FR" sz="1400" dirty="0"/>
              <a:t> (COPIL) qui fixe les objectifs stratégiques du programme et mobilise les moyens de fonctionnement et des Equipe Pluridisciplinaire de Soutien qui orientent les publics pour construire les parcours et mobiliser les moyens de droit commun</a:t>
            </a:r>
          </a:p>
          <a:p>
            <a:pPr>
              <a:buFont typeface="Wingdings" panose="05000000000000000000" pitchFamily="2" charset="2"/>
              <a:buChar char="à"/>
            </a:pPr>
            <a:r>
              <a:rPr lang="fr-FR" sz="1400" dirty="0"/>
              <a:t>Ils possèdent des équipes dédiées : coordinateur et référent de parcours </a:t>
            </a:r>
          </a:p>
          <a:p>
            <a:pPr>
              <a:buFont typeface="Wingdings" panose="05000000000000000000" pitchFamily="2" charset="2"/>
              <a:buChar char="à"/>
            </a:pPr>
            <a:endParaRPr lang="fr-FR" sz="1400" dirty="0"/>
          </a:p>
        </p:txBody>
      </p:sp>
    </p:spTree>
    <p:extLst>
      <p:ext uri="{BB962C8B-B14F-4D97-AF65-F5344CB8AC3E}">
        <p14:creationId xmlns:p14="http://schemas.microsoft.com/office/powerpoint/2010/main" val="286835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57201" y="627286"/>
            <a:ext cx="7571184" cy="432048"/>
          </a:xfrm>
        </p:spPr>
        <p:txBody>
          <a:bodyPr/>
          <a:lstStyle/>
          <a:p>
            <a:r>
              <a:rPr lang="fr-FR" dirty="0"/>
              <a:t>La communauté éducative </a:t>
            </a:r>
          </a:p>
        </p:txBody>
      </p:sp>
      <p:sp>
        <p:nvSpPr>
          <p:cNvPr id="3" name="Espace réservé du texte 2"/>
          <p:cNvSpPr>
            <a:spLocks noGrp="1"/>
          </p:cNvSpPr>
          <p:nvPr>
            <p:ph type="body" sz="quarter" idx="10"/>
          </p:nvPr>
        </p:nvSpPr>
        <p:spPr/>
        <p:txBody>
          <a:bodyPr/>
          <a:lstStyle/>
          <a:p>
            <a:r>
              <a:rPr lang="fr-FR" dirty="0"/>
              <a:t>Enjeux de la réussite éducative</a:t>
            </a:r>
          </a:p>
        </p:txBody>
      </p:sp>
      <p:sp>
        <p:nvSpPr>
          <p:cNvPr id="4" name="Espace réservé du texte 3"/>
          <p:cNvSpPr>
            <a:spLocks noGrp="1"/>
          </p:cNvSpPr>
          <p:nvPr>
            <p:ph type="body" sz="quarter" idx="12"/>
          </p:nvPr>
        </p:nvSpPr>
        <p:spPr>
          <a:xfrm>
            <a:off x="457201" y="987574"/>
            <a:ext cx="7571184" cy="4104456"/>
          </a:xfrm>
        </p:spPr>
        <p:txBody>
          <a:bodyPr/>
          <a:lstStyle/>
          <a:p>
            <a:pPr>
              <a:buFont typeface="Wingdings" panose="05000000000000000000" pitchFamily="2" charset="2"/>
              <a:buChar char="à"/>
            </a:pPr>
            <a:r>
              <a:rPr lang="fr-FR" sz="1200" dirty="0">
                <a:sym typeface="Wingdings" panose="05000000000000000000" pitchFamily="2" charset="2"/>
              </a:rPr>
              <a:t>Le PRE s’appuie sur le triptyque </a:t>
            </a:r>
          </a:p>
          <a:p>
            <a:pPr lvl="1">
              <a:buFont typeface="Wingdings" panose="05000000000000000000" pitchFamily="2" charset="2"/>
              <a:buChar char="à"/>
            </a:pPr>
            <a:r>
              <a:rPr lang="fr-FR" sz="1200" dirty="0">
                <a:sym typeface="Wingdings" panose="05000000000000000000" pitchFamily="2" charset="2"/>
              </a:rPr>
              <a:t>Instruction – Education Nationale</a:t>
            </a:r>
          </a:p>
          <a:p>
            <a:pPr lvl="1">
              <a:buFont typeface="Wingdings" panose="05000000000000000000" pitchFamily="2" charset="2"/>
              <a:buChar char="à"/>
            </a:pPr>
            <a:r>
              <a:rPr lang="fr-FR" sz="1200" dirty="0">
                <a:sym typeface="Wingdings" panose="05000000000000000000" pitchFamily="2" charset="2"/>
              </a:rPr>
              <a:t>Pédagogie du détour, systémie familiale, éducation par les paires – Education populaire</a:t>
            </a:r>
          </a:p>
          <a:p>
            <a:pPr lvl="1">
              <a:buFont typeface="Wingdings" panose="05000000000000000000" pitchFamily="2" charset="2"/>
              <a:buChar char="à"/>
            </a:pPr>
            <a:r>
              <a:rPr lang="fr-FR" sz="1200" dirty="0">
                <a:sym typeface="Wingdings" panose="05000000000000000000" pitchFamily="2" charset="2"/>
              </a:rPr>
              <a:t>Prise en charge particulière liées à certaines fragilités – Education spécialisée</a:t>
            </a:r>
          </a:p>
          <a:p>
            <a:pPr marL="57150" indent="0">
              <a:buNone/>
            </a:pPr>
            <a:endParaRPr lang="fr-FR" sz="1400" dirty="0">
              <a:sym typeface="Wingdings" panose="05000000000000000000" pitchFamily="2" charset="2"/>
            </a:endParaRPr>
          </a:p>
          <a:p>
            <a:pPr marL="57150" indent="0">
              <a:buNone/>
            </a:pPr>
            <a:r>
              <a:rPr lang="fr-FR" sz="1200" dirty="0">
                <a:sym typeface="Wingdings" panose="05000000000000000000" pitchFamily="2" charset="2"/>
              </a:rPr>
              <a:t>Dans ce cadre, le travail de fond est de réussir à :</a:t>
            </a:r>
          </a:p>
          <a:p>
            <a:pPr marL="57150" indent="0">
              <a:buNone/>
            </a:pPr>
            <a:r>
              <a:rPr lang="fr-FR" sz="1200" dirty="0">
                <a:sym typeface="Wingdings" panose="05000000000000000000" pitchFamily="2" charset="2"/>
              </a:rPr>
              <a:t>- parler le même langage</a:t>
            </a:r>
          </a:p>
          <a:p>
            <a:pPr marL="57150" indent="0">
              <a:buNone/>
            </a:pPr>
            <a:r>
              <a:rPr lang="fr-FR" sz="1200" dirty="0">
                <a:sym typeface="Wingdings" panose="05000000000000000000" pitchFamily="2" charset="2"/>
              </a:rPr>
              <a:t>- s’accorder sur un diagnostic partagé</a:t>
            </a:r>
          </a:p>
          <a:p>
            <a:pPr marL="57150" indent="0">
              <a:buNone/>
            </a:pPr>
            <a:r>
              <a:rPr lang="fr-FR" sz="1200" dirty="0">
                <a:sym typeface="Wingdings" panose="05000000000000000000" pitchFamily="2" charset="2"/>
              </a:rPr>
              <a:t>- nommer concrètement et prioriser les besoins de SON territoire et de SON/SES publics</a:t>
            </a:r>
          </a:p>
          <a:p>
            <a:pPr marL="57150" indent="0">
              <a:buNone/>
            </a:pPr>
            <a:endParaRPr lang="fr-FR" sz="1200" dirty="0">
              <a:sym typeface="Wingdings" panose="05000000000000000000" pitchFamily="2" charset="2"/>
            </a:endParaRPr>
          </a:p>
          <a:p>
            <a:pPr marL="57150" indent="0">
              <a:buNone/>
            </a:pPr>
            <a:r>
              <a:rPr lang="fr-FR" sz="1200" dirty="0">
                <a:sym typeface="Wingdings" panose="05000000000000000000" pitchFamily="2" charset="2"/>
              </a:rPr>
              <a:t>Les professionnels du PRE sont souvent nommé comme  des acteurs « flous » et c’est un point qui peut être tout à fait positif : ils sont à l’interface de l’ensemble des acteurs d’un territoires, leur travail est tout autant de savoir les mettre en synergies que de les mettre en lumière pour mieux être compris par les enfants/jeunes/familles. (travail sur référentiel commun  </a:t>
            </a:r>
            <a:r>
              <a:rPr lang="fr-FR" sz="1200" dirty="0">
                <a:sym typeface="Wingdings" panose="05000000000000000000" pitchFamily="2" charset="2"/>
                <a:hlinkClick r:id="rId2"/>
              </a:rPr>
              <a:t>https://www.labo-cites.org/publication/pre-dauvergne-rhone-alpes-retrouvons-le-sens-commun</a:t>
            </a:r>
            <a:r>
              <a:rPr lang="fr-FR" sz="1200" dirty="0">
                <a:sym typeface="Wingdings" panose="05000000000000000000" pitchFamily="2" charset="2"/>
              </a:rPr>
              <a:t> )</a:t>
            </a:r>
          </a:p>
          <a:p>
            <a:pPr marL="57150" indent="0">
              <a:buNone/>
            </a:pPr>
            <a:endParaRPr lang="fr-FR" sz="1200" dirty="0">
              <a:sym typeface="Wingdings" panose="05000000000000000000" pitchFamily="2" charset="2"/>
            </a:endParaRPr>
          </a:p>
          <a:p>
            <a:pPr marL="57150" indent="0">
              <a:buNone/>
            </a:pPr>
            <a:r>
              <a:rPr lang="fr-FR" sz="1200" dirty="0">
                <a:sym typeface="Wingdings" panose="05000000000000000000" pitchFamily="2" charset="2"/>
              </a:rPr>
              <a:t>La difficulté réside dans la connaissance des acteurs du territoire, dans un premier lieu pour le PRE lui-même. Le champ de la réussite éducative étant globale, ce travail de connaissance et d’interconnaissance est long, récurrent, essentiel. </a:t>
            </a:r>
            <a:endParaRPr lang="fr-FR" sz="1200" dirty="0"/>
          </a:p>
          <a:p>
            <a:pPr>
              <a:buFont typeface="Wingdings" panose="05000000000000000000" pitchFamily="2" charset="2"/>
              <a:buChar char="à"/>
            </a:pPr>
            <a:endParaRPr lang="fr-FR" sz="1400" dirty="0"/>
          </a:p>
        </p:txBody>
      </p:sp>
    </p:spTree>
    <p:extLst>
      <p:ext uri="{BB962C8B-B14F-4D97-AF65-F5344CB8AC3E}">
        <p14:creationId xmlns:p14="http://schemas.microsoft.com/office/powerpoint/2010/main" val="902390067"/>
      </p:ext>
    </p:extLst>
  </p:cSld>
  <p:clrMapOvr>
    <a:masterClrMapping/>
  </p:clrMapOvr>
</p:sld>
</file>

<file path=ppt/theme/theme1.xml><?xml version="1.0" encoding="utf-8"?>
<a:theme xmlns:a="http://schemas.openxmlformats.org/drawingml/2006/main" name="ppt_Modele_Masque_2017_institutionnel">
  <a:themeElements>
    <a:clrScheme name="Gamme offre de formation">
      <a:dk1>
        <a:srgbClr val="000000"/>
      </a:dk1>
      <a:lt1>
        <a:srgbClr val="FFFFFF"/>
      </a:lt1>
      <a:dk2>
        <a:srgbClr val="A71458"/>
      </a:dk2>
      <a:lt2>
        <a:srgbClr val="E6B012"/>
      </a:lt2>
      <a:accent1>
        <a:srgbClr val="E6B012"/>
      </a:accent1>
      <a:accent2>
        <a:srgbClr val="CB9100"/>
      </a:accent2>
      <a:accent3>
        <a:srgbClr val="FEF3CC"/>
      </a:accent3>
      <a:accent4>
        <a:srgbClr val="F0ECE4"/>
      </a:accent4>
      <a:accent5>
        <a:srgbClr val="B0A69D"/>
      </a:accent5>
      <a:accent6>
        <a:srgbClr val="78685B"/>
      </a:accent6>
      <a:hlink>
        <a:srgbClr val="60467B"/>
      </a:hlink>
      <a:folHlink>
        <a:srgbClr val="A14A7B"/>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Masque_ppt_offre formation_2018</Template>
  <TotalTime>2021</TotalTime>
  <Words>2305</Words>
  <Application>Microsoft Office PowerPoint</Application>
  <PresentationFormat>Affichage à l'écran (16:9)</PresentationFormat>
  <Paragraphs>186</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ＭＳ Ｐゴシック</vt:lpstr>
      <vt:lpstr>Arial</vt:lpstr>
      <vt:lpstr>Calibri</vt:lpstr>
      <vt:lpstr>Times New Roman</vt:lpstr>
      <vt:lpstr>Wingdings</vt:lpstr>
      <vt:lpstr>ppt_Modele_Masque_2017_institutionnel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CNFPT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TANGUY Catherine</dc:creator>
  <cp:lastModifiedBy>GOLE Yoann</cp:lastModifiedBy>
  <cp:revision>49</cp:revision>
  <dcterms:created xsi:type="dcterms:W3CDTF">2020-06-03T14:46:17Z</dcterms:created>
  <dcterms:modified xsi:type="dcterms:W3CDTF">2023-12-13T08:57:56Z</dcterms:modified>
</cp:coreProperties>
</file>