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handoutMasterIdLst>
    <p:handoutMasterId r:id="rId24"/>
  </p:handoutMasterIdLst>
  <p:sldIdLst>
    <p:sldId id="256" r:id="rId5"/>
    <p:sldId id="297" r:id="rId6"/>
    <p:sldId id="296" r:id="rId7"/>
    <p:sldId id="313" r:id="rId8"/>
    <p:sldId id="321" r:id="rId9"/>
    <p:sldId id="322" r:id="rId10"/>
    <p:sldId id="337" r:id="rId11"/>
    <p:sldId id="323" r:id="rId12"/>
    <p:sldId id="324" r:id="rId13"/>
    <p:sldId id="338" r:id="rId14"/>
    <p:sldId id="343" r:id="rId15"/>
    <p:sldId id="325" r:id="rId16"/>
    <p:sldId id="326" r:id="rId17"/>
    <p:sldId id="327" r:id="rId18"/>
    <p:sldId id="303" r:id="rId19"/>
    <p:sldId id="339" r:id="rId20"/>
    <p:sldId id="340" r:id="rId21"/>
    <p:sldId id="342" r:id="rId2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FED51E-1D67-80E5-9C5C-001D1BB1F67B}" name="Elisabeth GELOT - SKOV" initials="EG" userId="Elisabeth GELOT - SKOV" providerId="None"/>
  <p188:author id="{1F6E8453-9B61-FDC8-0581-6D7DD70E0BC8}" name="Laura Croze" initials="LC" userId="a20cf14f1ad2064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6AECC-686C-4815-8033-A9D70BD7D6D2}" v="784" dt="2022-01-03T17:14:37.649"/>
    <p1510:client id="{14473A68-D699-4512-A552-07BAFDF8A635}" v="478" dt="2022-01-04T14:22:45.661"/>
    <p1510:client id="{374417C5-0057-C1AB-770C-6EE0DBEB2F05}" v="3" dt="2022-01-06T11:03:49.414"/>
    <p1510:client id="{482E83D9-1032-3654-2435-F16D5851E7BC}" v="3" dt="2022-01-03T13:28:31.255"/>
    <p1510:client id="{570B3D0D-6E46-436C-A352-CAF5CCB0CAE4}" v="124" dt="2022-01-13T09:28:56.319"/>
    <p1510:client id="{761C18A9-0596-42EA-BF96-2C02FFAD1F50}" v="10" dt="2022-01-06T12:11:13.983"/>
    <p1510:client id="{B845D54F-931F-4A61-9CBE-CCE0BA74717C}" v="125" dt="2022-01-20T09:57:15.878"/>
    <p1510:client id="{C4D235F7-7943-415A-A9DF-1DD2E3D1807A}" v="487" dt="2022-01-19T15:45:39.3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1801" autoAdjust="0"/>
  </p:normalViewPr>
  <p:slideViewPr>
    <p:cSldViewPr showGuides="1">
      <p:cViewPr varScale="1">
        <p:scale>
          <a:sx n="65" d="100"/>
          <a:sy n="65" d="100"/>
        </p:scale>
        <p:origin x="168" y="6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ANON Sonia" userId="S::sonia.maranon@cnfpt.fr::858f25c1-83bf-4839-a0a7-1d76fe8903b8" providerId="AD" clId="Web-{14473A68-D699-4512-A552-07BAFDF8A635}"/>
    <pc:docChg chg="modSld">
      <pc:chgData name="MARANON Sonia" userId="S::sonia.maranon@cnfpt.fr::858f25c1-83bf-4839-a0a7-1d76fe8903b8" providerId="AD" clId="Web-{14473A68-D699-4512-A552-07BAFDF8A635}" dt="2022-01-04T14:22:45.661" v="474" actId="20577"/>
      <pc:docMkLst>
        <pc:docMk/>
      </pc:docMkLst>
      <pc:sldChg chg="modSp">
        <pc:chgData name="MARANON Sonia" userId="S::sonia.maranon@cnfpt.fr::858f25c1-83bf-4839-a0a7-1d76fe8903b8" providerId="AD" clId="Web-{14473A68-D699-4512-A552-07BAFDF8A635}" dt="2022-01-04T13:25:10.693" v="18" actId="20577"/>
        <pc:sldMkLst>
          <pc:docMk/>
          <pc:sldMk cId="43212079" sldId="339"/>
        </pc:sldMkLst>
        <pc:spChg chg="mod">
          <ac:chgData name="MARANON Sonia" userId="S::sonia.maranon@cnfpt.fr::858f25c1-83bf-4839-a0a7-1d76fe8903b8" providerId="AD" clId="Web-{14473A68-D699-4512-A552-07BAFDF8A635}" dt="2022-01-04T13:25:10.693" v="18" actId="20577"/>
          <ac:spMkLst>
            <pc:docMk/>
            <pc:sldMk cId="43212079" sldId="339"/>
            <ac:spMk id="4" creationId="{00000000-0000-0000-0000-000000000000}"/>
          </ac:spMkLst>
        </pc:spChg>
      </pc:sldChg>
      <pc:sldChg chg="addSp delSp modSp">
        <pc:chgData name="MARANON Sonia" userId="S::sonia.maranon@cnfpt.fr::858f25c1-83bf-4839-a0a7-1d76fe8903b8" providerId="AD" clId="Web-{14473A68-D699-4512-A552-07BAFDF8A635}" dt="2022-01-04T14:22:45.661" v="474" actId="20577"/>
        <pc:sldMkLst>
          <pc:docMk/>
          <pc:sldMk cId="1165903152" sldId="340"/>
        </pc:sldMkLst>
        <pc:spChg chg="add mod">
          <ac:chgData name="MARANON Sonia" userId="S::sonia.maranon@cnfpt.fr::858f25c1-83bf-4839-a0a7-1d76fe8903b8" providerId="AD" clId="Web-{14473A68-D699-4512-A552-07BAFDF8A635}" dt="2022-01-04T14:22:45.661" v="474" actId="20577"/>
          <ac:spMkLst>
            <pc:docMk/>
            <pc:sldMk cId="1165903152" sldId="340"/>
            <ac:spMk id="2" creationId="{2B547F8B-1577-4713-80AD-42DAFD5AC592}"/>
          </ac:spMkLst>
        </pc:spChg>
        <pc:spChg chg="del mod">
          <ac:chgData name="MARANON Sonia" userId="S::sonia.maranon@cnfpt.fr::858f25c1-83bf-4839-a0a7-1d76fe8903b8" providerId="AD" clId="Web-{14473A68-D699-4512-A552-07BAFDF8A635}" dt="2022-01-04T10:41:33.267" v="2"/>
          <ac:spMkLst>
            <pc:docMk/>
            <pc:sldMk cId="1165903152" sldId="340"/>
            <ac:spMk id="4" creationId="{00000000-0000-0000-0000-000000000000}"/>
          </ac:spMkLst>
        </pc:spChg>
        <pc:picChg chg="add mod">
          <ac:chgData name="MARANON Sonia" userId="S::sonia.maranon@cnfpt.fr::858f25c1-83bf-4839-a0a7-1d76fe8903b8" providerId="AD" clId="Web-{14473A68-D699-4512-A552-07BAFDF8A635}" dt="2022-01-04T14:08:50.500" v="334" actId="1076"/>
          <ac:picMkLst>
            <pc:docMk/>
            <pc:sldMk cId="1165903152" sldId="340"/>
            <ac:picMk id="4" creationId="{18AF831E-EAED-4FB8-9454-D2E420CF9AEE}"/>
          </ac:picMkLst>
        </pc:picChg>
      </pc:sldChg>
    </pc:docChg>
  </pc:docChgLst>
  <pc:docChgLst>
    <pc:chgData name="ACH Bruno" userId="S::bruno.ach@cnfpt.fr::c4c0c2b1-c929-440d-95b2-1e2124968e20" providerId="AD" clId="Web-{761C18A9-0596-42EA-BF96-2C02FFAD1F50}"/>
    <pc:docChg chg="modSld">
      <pc:chgData name="ACH Bruno" userId="S::bruno.ach@cnfpt.fr::c4c0c2b1-c929-440d-95b2-1e2124968e20" providerId="AD" clId="Web-{761C18A9-0596-42EA-BF96-2C02FFAD1F50}" dt="2022-01-06T12:11:11.640" v="6" actId="20577"/>
      <pc:docMkLst>
        <pc:docMk/>
      </pc:docMkLst>
      <pc:sldChg chg="modSp">
        <pc:chgData name="ACH Bruno" userId="S::bruno.ach@cnfpt.fr::c4c0c2b1-c929-440d-95b2-1e2124968e20" providerId="AD" clId="Web-{761C18A9-0596-42EA-BF96-2C02FFAD1F50}" dt="2022-01-06T12:10:41.451" v="1" actId="20577"/>
        <pc:sldMkLst>
          <pc:docMk/>
          <pc:sldMk cId="2770596860" sldId="303"/>
        </pc:sldMkLst>
        <pc:spChg chg="mod">
          <ac:chgData name="ACH Bruno" userId="S::bruno.ach@cnfpt.fr::c4c0c2b1-c929-440d-95b2-1e2124968e20" providerId="AD" clId="Web-{761C18A9-0596-42EA-BF96-2C02FFAD1F50}" dt="2022-01-06T12:10:41.451" v="1" actId="20577"/>
          <ac:spMkLst>
            <pc:docMk/>
            <pc:sldMk cId="2770596860" sldId="303"/>
            <ac:spMk id="3" creationId="{00000000-0000-0000-0000-000000000000}"/>
          </ac:spMkLst>
        </pc:spChg>
      </pc:sldChg>
      <pc:sldChg chg="modSp">
        <pc:chgData name="ACH Bruno" userId="S::bruno.ach@cnfpt.fr::c4c0c2b1-c929-440d-95b2-1e2124968e20" providerId="AD" clId="Web-{761C18A9-0596-42EA-BF96-2C02FFAD1F50}" dt="2022-01-06T12:10:57.342" v="5" actId="20577"/>
        <pc:sldMkLst>
          <pc:docMk/>
          <pc:sldMk cId="43212079" sldId="339"/>
        </pc:sldMkLst>
        <pc:spChg chg="mod">
          <ac:chgData name="ACH Bruno" userId="S::bruno.ach@cnfpt.fr::c4c0c2b1-c929-440d-95b2-1e2124968e20" providerId="AD" clId="Web-{761C18A9-0596-42EA-BF96-2C02FFAD1F50}" dt="2022-01-06T12:10:57.342" v="5" actId="20577"/>
          <ac:spMkLst>
            <pc:docMk/>
            <pc:sldMk cId="43212079" sldId="339"/>
            <ac:spMk id="3" creationId="{00000000-0000-0000-0000-000000000000}"/>
          </ac:spMkLst>
        </pc:spChg>
      </pc:sldChg>
      <pc:sldChg chg="modSp">
        <pc:chgData name="ACH Bruno" userId="S::bruno.ach@cnfpt.fr::c4c0c2b1-c929-440d-95b2-1e2124968e20" providerId="AD" clId="Web-{761C18A9-0596-42EA-BF96-2C02FFAD1F50}" dt="2022-01-06T12:11:11.640" v="6" actId="20577"/>
        <pc:sldMkLst>
          <pc:docMk/>
          <pc:sldMk cId="1165903152" sldId="340"/>
        </pc:sldMkLst>
        <pc:spChg chg="mod">
          <ac:chgData name="ACH Bruno" userId="S::bruno.ach@cnfpt.fr::c4c0c2b1-c929-440d-95b2-1e2124968e20" providerId="AD" clId="Web-{761C18A9-0596-42EA-BF96-2C02FFAD1F50}" dt="2022-01-06T12:11:11.640" v="6" actId="20577"/>
          <ac:spMkLst>
            <pc:docMk/>
            <pc:sldMk cId="1165903152" sldId="340"/>
            <ac:spMk id="3" creationId="{00000000-0000-0000-0000-000000000000}"/>
          </ac:spMkLst>
        </pc:spChg>
      </pc:sldChg>
    </pc:docChg>
  </pc:docChgLst>
  <pc:docChgLst>
    <pc:chgData name="e.gelot" userId="S::e.gelot_skovavocats.fr#ext#@cnfpt.onmicrosoft.com::16745e5c-7d31-4fcd-9bb3-9021a895e9b7" providerId="AD" clId="Web-{C4D235F7-7943-415A-A9DF-1DD2E3D1807A}"/>
    <pc:docChg chg="addSld modSld">
      <pc:chgData name="e.gelot" userId="S::e.gelot_skovavocats.fr#ext#@cnfpt.onmicrosoft.com::16745e5c-7d31-4fcd-9bb3-9021a895e9b7" providerId="AD" clId="Web-{C4D235F7-7943-415A-A9DF-1DD2E3D1807A}" dt="2022-01-19T15:45:38.747" v="270" actId="20577"/>
      <pc:docMkLst>
        <pc:docMk/>
      </pc:docMkLst>
      <pc:sldChg chg="modSp">
        <pc:chgData name="e.gelot" userId="S::e.gelot_skovavocats.fr#ext#@cnfpt.onmicrosoft.com::16745e5c-7d31-4fcd-9bb3-9021a895e9b7" providerId="AD" clId="Web-{C4D235F7-7943-415A-A9DF-1DD2E3D1807A}" dt="2022-01-19T15:45:38.747" v="270" actId="20577"/>
        <pc:sldMkLst>
          <pc:docMk/>
          <pc:sldMk cId="666108531" sldId="338"/>
        </pc:sldMkLst>
        <pc:spChg chg="mod">
          <ac:chgData name="e.gelot" userId="S::e.gelot_skovavocats.fr#ext#@cnfpt.onmicrosoft.com::16745e5c-7d31-4fcd-9bb3-9021a895e9b7" providerId="AD" clId="Web-{C4D235F7-7943-415A-A9DF-1DD2E3D1807A}" dt="2022-01-19T15:45:38.747" v="270" actId="20577"/>
          <ac:spMkLst>
            <pc:docMk/>
            <pc:sldMk cId="666108531" sldId="338"/>
            <ac:spMk id="8" creationId="{91C2C8C9-301B-4A0D-8BF0-EE1384A14686}"/>
          </ac:spMkLst>
        </pc:spChg>
      </pc:sldChg>
      <pc:sldChg chg="modSp add replId">
        <pc:chgData name="e.gelot" userId="S::e.gelot_skovavocats.fr#ext#@cnfpt.onmicrosoft.com::16745e5c-7d31-4fcd-9bb3-9021a895e9b7" providerId="AD" clId="Web-{C4D235F7-7943-415A-A9DF-1DD2E3D1807A}" dt="2022-01-19T15:28:30.832" v="71" actId="20577"/>
        <pc:sldMkLst>
          <pc:docMk/>
          <pc:sldMk cId="900548247" sldId="343"/>
        </pc:sldMkLst>
        <pc:spChg chg="mod">
          <ac:chgData name="e.gelot" userId="S::e.gelot_skovavocats.fr#ext#@cnfpt.onmicrosoft.com::16745e5c-7d31-4fcd-9bb3-9021a895e9b7" providerId="AD" clId="Web-{C4D235F7-7943-415A-A9DF-1DD2E3D1807A}" dt="2022-01-19T15:28:30.832" v="71" actId="20577"/>
          <ac:spMkLst>
            <pc:docMk/>
            <pc:sldMk cId="900548247" sldId="343"/>
            <ac:spMk id="8" creationId="{91C2C8C9-301B-4A0D-8BF0-EE1384A14686}"/>
          </ac:spMkLst>
        </pc:spChg>
      </pc:sldChg>
    </pc:docChg>
  </pc:docChgLst>
  <pc:docChgLst>
    <pc:chgData name="MARANON Sonia" userId="S::sonia.maranon@cnfpt.fr::858f25c1-83bf-4839-a0a7-1d76fe8903b8" providerId="AD" clId="Web-{374417C5-0057-C1AB-770C-6EE0DBEB2F05}"/>
    <pc:docChg chg="modSld">
      <pc:chgData name="MARANON Sonia" userId="S::sonia.maranon@cnfpt.fr::858f25c1-83bf-4839-a0a7-1d76fe8903b8" providerId="AD" clId="Web-{374417C5-0057-C1AB-770C-6EE0DBEB2F05}" dt="2022-01-06T11:03:49.414" v="2" actId="1076"/>
      <pc:docMkLst>
        <pc:docMk/>
      </pc:docMkLst>
      <pc:sldChg chg="modSp">
        <pc:chgData name="MARANON Sonia" userId="S::sonia.maranon@cnfpt.fr::858f25c1-83bf-4839-a0a7-1d76fe8903b8" providerId="AD" clId="Web-{374417C5-0057-C1AB-770C-6EE0DBEB2F05}" dt="2022-01-06T11:03:49.414" v="2" actId="1076"/>
        <pc:sldMkLst>
          <pc:docMk/>
          <pc:sldMk cId="1165903152" sldId="340"/>
        </pc:sldMkLst>
        <pc:picChg chg="mod">
          <ac:chgData name="MARANON Sonia" userId="S::sonia.maranon@cnfpt.fr::858f25c1-83bf-4839-a0a7-1d76fe8903b8" providerId="AD" clId="Web-{374417C5-0057-C1AB-770C-6EE0DBEB2F05}" dt="2022-01-06T11:03:49.414" v="2" actId="1076"/>
          <ac:picMkLst>
            <pc:docMk/>
            <pc:sldMk cId="1165903152" sldId="340"/>
            <ac:picMk id="4" creationId="{18AF831E-EAED-4FB8-9454-D2E420CF9AEE}"/>
          </ac:picMkLst>
        </pc:picChg>
      </pc:sldChg>
    </pc:docChg>
  </pc:docChgLst>
  <pc:docChgLst>
    <pc:chgData name="WATEAU Estelle" userId="S::estelle.wateau@cnfpt.fr::d235d223-a5b8-4bc9-b7c1-968dd78714d1" providerId="AD" clId="Web-{B845D54F-931F-4A61-9CBE-CCE0BA74717C}"/>
    <pc:docChg chg="modSld">
      <pc:chgData name="WATEAU Estelle" userId="S::estelle.wateau@cnfpt.fr::d235d223-a5b8-4bc9-b7c1-968dd78714d1" providerId="AD" clId="Web-{B845D54F-931F-4A61-9CBE-CCE0BA74717C}" dt="2022-01-20T09:57:15.878" v="124" actId="20577"/>
      <pc:docMkLst>
        <pc:docMk/>
      </pc:docMkLst>
      <pc:sldChg chg="modSp">
        <pc:chgData name="WATEAU Estelle" userId="S::estelle.wateau@cnfpt.fr::d235d223-a5b8-4bc9-b7c1-968dd78714d1" providerId="AD" clId="Web-{B845D54F-931F-4A61-9CBE-CCE0BA74717C}" dt="2022-01-20T09:57:15.878" v="124" actId="20577"/>
        <pc:sldMkLst>
          <pc:docMk/>
          <pc:sldMk cId="43212079" sldId="339"/>
        </pc:sldMkLst>
        <pc:spChg chg="mod">
          <ac:chgData name="WATEAU Estelle" userId="S::estelle.wateau@cnfpt.fr::d235d223-a5b8-4bc9-b7c1-968dd78714d1" providerId="AD" clId="Web-{B845D54F-931F-4A61-9CBE-CCE0BA74717C}" dt="2022-01-20T09:57:15.878" v="124" actId="20577"/>
          <ac:spMkLst>
            <pc:docMk/>
            <pc:sldMk cId="43212079" sldId="339"/>
            <ac:spMk id="4" creationId="{00000000-0000-0000-0000-000000000000}"/>
          </ac:spMkLst>
        </pc:spChg>
      </pc:sldChg>
    </pc:docChg>
  </pc:docChgLst>
  <pc:docChgLst>
    <pc:chgData name="WATEAU Estelle" userId="S::estelle.wateau@cnfpt.fr::d235d223-a5b8-4bc9-b7c1-968dd78714d1" providerId="AD" clId="Web-{482E83D9-1032-3654-2435-F16D5851E7BC}"/>
    <pc:docChg chg="modSld">
      <pc:chgData name="WATEAU Estelle" userId="S::estelle.wateau@cnfpt.fr::d235d223-a5b8-4bc9-b7c1-968dd78714d1" providerId="AD" clId="Web-{482E83D9-1032-3654-2435-F16D5851E7BC}" dt="2022-01-03T13:28:31.255" v="2" actId="20577"/>
      <pc:docMkLst>
        <pc:docMk/>
      </pc:docMkLst>
      <pc:sldChg chg="modSp">
        <pc:chgData name="WATEAU Estelle" userId="S::estelle.wateau@cnfpt.fr::d235d223-a5b8-4bc9-b7c1-968dd78714d1" providerId="AD" clId="Web-{482E83D9-1032-3654-2435-F16D5851E7BC}" dt="2022-01-03T13:28:31.255" v="2" actId="20577"/>
        <pc:sldMkLst>
          <pc:docMk/>
          <pc:sldMk cId="1803856044" sldId="297"/>
        </pc:sldMkLst>
        <pc:spChg chg="mod">
          <ac:chgData name="WATEAU Estelle" userId="S::estelle.wateau@cnfpt.fr::d235d223-a5b8-4bc9-b7c1-968dd78714d1" providerId="AD" clId="Web-{482E83D9-1032-3654-2435-F16D5851E7BC}" dt="2022-01-03T13:28:31.255" v="2" actId="20577"/>
          <ac:spMkLst>
            <pc:docMk/>
            <pc:sldMk cId="1803856044" sldId="297"/>
            <ac:spMk id="4" creationId="{00000000-0000-0000-0000-000000000000}"/>
          </ac:spMkLst>
        </pc:spChg>
      </pc:sldChg>
    </pc:docChg>
  </pc:docChgLst>
  <pc:docChgLst>
    <pc:chgData name="MARANON Sonia" userId="S::sonia.maranon@cnfpt.fr::858f25c1-83bf-4839-a0a7-1d76fe8903b8" providerId="AD" clId="Web-{570B3D0D-6E46-436C-A352-CAF5CCB0CAE4}"/>
    <pc:docChg chg="addSld delSld modSld">
      <pc:chgData name="MARANON Sonia" userId="S::sonia.maranon@cnfpt.fr::858f25c1-83bf-4839-a0a7-1d76fe8903b8" providerId="AD" clId="Web-{570B3D0D-6E46-436C-A352-CAF5CCB0CAE4}" dt="2022-01-13T09:28:56.319" v="121"/>
      <pc:docMkLst>
        <pc:docMk/>
      </pc:docMkLst>
      <pc:sldChg chg="delSp">
        <pc:chgData name="MARANON Sonia" userId="S::sonia.maranon@cnfpt.fr::858f25c1-83bf-4839-a0a7-1d76fe8903b8" providerId="AD" clId="Web-{570B3D0D-6E46-436C-A352-CAF5CCB0CAE4}" dt="2022-01-13T09:28:56.319" v="121"/>
        <pc:sldMkLst>
          <pc:docMk/>
          <pc:sldMk cId="1165903152" sldId="340"/>
        </pc:sldMkLst>
        <pc:picChg chg="del">
          <ac:chgData name="MARANON Sonia" userId="S::sonia.maranon@cnfpt.fr::858f25c1-83bf-4839-a0a7-1d76fe8903b8" providerId="AD" clId="Web-{570B3D0D-6E46-436C-A352-CAF5CCB0CAE4}" dt="2022-01-13T09:28:56.319" v="121"/>
          <ac:picMkLst>
            <pc:docMk/>
            <pc:sldMk cId="1165903152" sldId="340"/>
            <ac:picMk id="4" creationId="{18AF831E-EAED-4FB8-9454-D2E420CF9AEE}"/>
          </ac:picMkLst>
        </pc:picChg>
      </pc:sldChg>
      <pc:sldChg chg="addSp delSp modSp new del">
        <pc:chgData name="MARANON Sonia" userId="S::sonia.maranon@cnfpt.fr::858f25c1-83bf-4839-a0a7-1d76fe8903b8" providerId="AD" clId="Web-{570B3D0D-6E46-436C-A352-CAF5CCB0CAE4}" dt="2022-01-13T09:21:32.684" v="9"/>
        <pc:sldMkLst>
          <pc:docMk/>
          <pc:sldMk cId="3931996656" sldId="341"/>
        </pc:sldMkLst>
        <pc:spChg chg="mod">
          <ac:chgData name="MARANON Sonia" userId="S::sonia.maranon@cnfpt.fr::858f25c1-83bf-4839-a0a7-1d76fe8903b8" providerId="AD" clId="Web-{570B3D0D-6E46-436C-A352-CAF5CCB0CAE4}" dt="2022-01-13T09:20:08.495" v="7" actId="20577"/>
          <ac:spMkLst>
            <pc:docMk/>
            <pc:sldMk cId="3931996656" sldId="341"/>
            <ac:spMk id="4" creationId="{4E79DD85-2EA2-40CC-AC1F-11D6CEEE7599}"/>
          </ac:spMkLst>
        </pc:spChg>
        <pc:picChg chg="add del mod">
          <ac:chgData name="MARANON Sonia" userId="S::sonia.maranon@cnfpt.fr::858f25c1-83bf-4839-a0a7-1d76fe8903b8" providerId="AD" clId="Web-{570B3D0D-6E46-436C-A352-CAF5CCB0CAE4}" dt="2022-01-13T09:19:47.197" v="5"/>
          <ac:picMkLst>
            <pc:docMk/>
            <pc:sldMk cId="3931996656" sldId="341"/>
            <ac:picMk id="5" creationId="{FDF9BEF3-014F-4490-9539-F44F38791060}"/>
          </ac:picMkLst>
        </pc:picChg>
      </pc:sldChg>
      <pc:sldChg chg="addSp delSp modSp add replId">
        <pc:chgData name="MARANON Sonia" userId="S::sonia.maranon@cnfpt.fr::858f25c1-83bf-4839-a0a7-1d76fe8903b8" providerId="AD" clId="Web-{570B3D0D-6E46-436C-A352-CAF5CCB0CAE4}" dt="2022-01-13T09:28:35.443" v="120" actId="20577"/>
        <pc:sldMkLst>
          <pc:docMk/>
          <pc:sldMk cId="2675091394" sldId="342"/>
        </pc:sldMkLst>
        <pc:spChg chg="mod">
          <ac:chgData name="MARANON Sonia" userId="S::sonia.maranon@cnfpt.fr::858f25c1-83bf-4839-a0a7-1d76fe8903b8" providerId="AD" clId="Web-{570B3D0D-6E46-436C-A352-CAF5CCB0CAE4}" dt="2022-01-13T09:28:35.443" v="120" actId="20577"/>
          <ac:spMkLst>
            <pc:docMk/>
            <pc:sldMk cId="2675091394" sldId="342"/>
            <ac:spMk id="2" creationId="{2B547F8B-1577-4713-80AD-42DAFD5AC592}"/>
          </ac:spMkLst>
        </pc:spChg>
        <pc:spChg chg="add del mod">
          <ac:chgData name="MARANON Sonia" userId="S::sonia.maranon@cnfpt.fr::858f25c1-83bf-4839-a0a7-1d76fe8903b8" providerId="AD" clId="Web-{570B3D0D-6E46-436C-A352-CAF5CCB0CAE4}" dt="2022-01-13T09:25:47.112" v="100"/>
          <ac:spMkLst>
            <pc:docMk/>
            <pc:sldMk cId="2675091394" sldId="342"/>
            <ac:spMk id="5" creationId="{A940E5BC-2FB7-46B8-A7D5-CE6817A3A5AA}"/>
          </ac:spMkLst>
        </pc:spChg>
        <pc:picChg chg="del">
          <ac:chgData name="MARANON Sonia" userId="S::sonia.maranon@cnfpt.fr::858f25c1-83bf-4839-a0a7-1d76fe8903b8" providerId="AD" clId="Web-{570B3D0D-6E46-436C-A352-CAF5CCB0CAE4}" dt="2022-01-13T09:21:35.262" v="10"/>
          <ac:picMkLst>
            <pc:docMk/>
            <pc:sldMk cId="2675091394" sldId="342"/>
            <ac:picMk id="4" creationId="{18AF831E-EAED-4FB8-9454-D2E420CF9AEE}"/>
          </ac:picMkLst>
        </pc:picChg>
      </pc:sldChg>
    </pc:docChg>
  </pc:docChgLst>
  <pc:docChgLst>
    <pc:chgData name="WATEAU Estelle" userId="S::estelle.wateau@cnfpt.fr::d235d223-a5b8-4bc9-b7c1-968dd78714d1" providerId="AD" clId="Web-{0B76AECC-686C-4815-8033-A9D70BD7D6D2}"/>
    <pc:docChg chg="modSld">
      <pc:chgData name="WATEAU Estelle" userId="S::estelle.wateau@cnfpt.fr::d235d223-a5b8-4bc9-b7c1-968dd78714d1" providerId="AD" clId="Web-{0B76AECC-686C-4815-8033-A9D70BD7D6D2}" dt="2022-01-03T17:14:37.649" v="783" actId="20577"/>
      <pc:docMkLst>
        <pc:docMk/>
      </pc:docMkLst>
      <pc:sldChg chg="modSp">
        <pc:chgData name="WATEAU Estelle" userId="S::estelle.wateau@cnfpt.fr::d235d223-a5b8-4bc9-b7c1-968dd78714d1" providerId="AD" clId="Web-{0B76AECC-686C-4815-8033-A9D70BD7D6D2}" dt="2022-01-03T17:05:29.025" v="462" actId="14100"/>
        <pc:sldMkLst>
          <pc:docMk/>
          <pc:sldMk cId="2770596860" sldId="303"/>
        </pc:sldMkLst>
        <pc:spChg chg="mod">
          <ac:chgData name="WATEAU Estelle" userId="S::estelle.wateau@cnfpt.fr::d235d223-a5b8-4bc9-b7c1-968dd78714d1" providerId="AD" clId="Web-{0B76AECC-686C-4815-8033-A9D70BD7D6D2}" dt="2022-01-03T17:05:29.025" v="462" actId="14100"/>
          <ac:spMkLst>
            <pc:docMk/>
            <pc:sldMk cId="2770596860" sldId="303"/>
            <ac:spMk id="4" creationId="{00000000-0000-0000-0000-000000000000}"/>
          </ac:spMkLst>
        </pc:spChg>
      </pc:sldChg>
      <pc:sldChg chg="modSp">
        <pc:chgData name="WATEAU Estelle" userId="S::estelle.wateau@cnfpt.fr::d235d223-a5b8-4bc9-b7c1-968dd78714d1" providerId="AD" clId="Web-{0B76AECC-686C-4815-8033-A9D70BD7D6D2}" dt="2022-01-03T17:14:37.649" v="783" actId="20577"/>
        <pc:sldMkLst>
          <pc:docMk/>
          <pc:sldMk cId="43212079" sldId="339"/>
        </pc:sldMkLst>
        <pc:spChg chg="mod">
          <ac:chgData name="WATEAU Estelle" userId="S::estelle.wateau@cnfpt.fr::d235d223-a5b8-4bc9-b7c1-968dd78714d1" providerId="AD" clId="Web-{0B76AECC-686C-4815-8033-A9D70BD7D6D2}" dt="2022-01-03T17:14:37.649" v="783" actId="20577"/>
          <ac:spMkLst>
            <pc:docMk/>
            <pc:sldMk cId="43212079" sldId="339"/>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areaChart>
        <c:grouping val="standard"/>
        <c:varyColors val="0"/>
        <c:ser>
          <c:idx val="0"/>
          <c:order val="0"/>
          <c:tx>
            <c:strRef>
              <c:f>Sheet1!$B$1</c:f>
              <c:strCache>
                <c:ptCount val="1"/>
                <c:pt idx="0">
                  <c:v>2017</c:v>
                </c:pt>
              </c:strCache>
            </c:strRef>
          </c:tx>
          <c:cat>
            <c:strRef>
              <c:f>Sheet1!$A$2:$A$13</c:f>
              <c:strCache>
                <c:ptCount val="12"/>
                <c:pt idx="0">
                  <c:v>JAN</c:v>
                </c:pt>
                <c:pt idx="1">
                  <c:v>FEV</c:v>
                </c:pt>
                <c:pt idx="2">
                  <c:v>MAR</c:v>
                </c:pt>
                <c:pt idx="3">
                  <c:v>AVR</c:v>
                </c:pt>
                <c:pt idx="4">
                  <c:v>MAI</c:v>
                </c:pt>
                <c:pt idx="5">
                  <c:v>JUN</c:v>
                </c:pt>
                <c:pt idx="6">
                  <c:v>JUIL</c:v>
                </c:pt>
                <c:pt idx="7">
                  <c:v>AOUT</c:v>
                </c:pt>
                <c:pt idx="8">
                  <c:v>SEPT</c:v>
                </c:pt>
                <c:pt idx="9">
                  <c:v>OCT</c:v>
                </c:pt>
                <c:pt idx="10">
                  <c:v>NOV</c:v>
                </c:pt>
                <c:pt idx="11">
                  <c:v>DEC</c:v>
                </c:pt>
              </c:strCache>
            </c:strRef>
          </c:cat>
          <c:val>
            <c:numRef>
              <c:f>Sheet1!$B$2:$B$13</c:f>
              <c:numCache>
                <c:formatCode>General</c:formatCode>
                <c:ptCount val="12"/>
                <c:pt idx="0">
                  <c:v>45</c:v>
                </c:pt>
                <c:pt idx="1">
                  <c:v>48</c:v>
                </c:pt>
                <c:pt idx="2">
                  <c:v>36</c:v>
                </c:pt>
                <c:pt idx="3">
                  <c:v>25</c:v>
                </c:pt>
                <c:pt idx="4">
                  <c:v>28</c:v>
                </c:pt>
                <c:pt idx="5">
                  <c:v>36</c:v>
                </c:pt>
                <c:pt idx="6">
                  <c:v>42</c:v>
                </c:pt>
                <c:pt idx="7">
                  <c:v>38</c:v>
                </c:pt>
                <c:pt idx="8">
                  <c:v>35</c:v>
                </c:pt>
                <c:pt idx="9">
                  <c:v>58</c:v>
                </c:pt>
                <c:pt idx="10">
                  <c:v>49</c:v>
                </c:pt>
                <c:pt idx="11">
                  <c:v>62</c:v>
                </c:pt>
              </c:numCache>
            </c:numRef>
          </c:val>
          <c:extLst>
            <c:ext xmlns:c16="http://schemas.microsoft.com/office/drawing/2014/chart" uri="{C3380CC4-5D6E-409C-BE32-E72D297353CC}">
              <c16:uniqueId val="{00000000-F231-455C-A054-70A34992EB28}"/>
            </c:ext>
          </c:extLst>
        </c:ser>
        <c:ser>
          <c:idx val="1"/>
          <c:order val="1"/>
          <c:tx>
            <c:strRef>
              <c:f>Sheet1!$C$1</c:f>
              <c:strCache>
                <c:ptCount val="1"/>
                <c:pt idx="0">
                  <c:v>2016</c:v>
                </c:pt>
              </c:strCache>
            </c:strRef>
          </c:tx>
          <c:cat>
            <c:strRef>
              <c:f>Sheet1!$A$2:$A$13</c:f>
              <c:strCache>
                <c:ptCount val="12"/>
                <c:pt idx="0">
                  <c:v>JAN</c:v>
                </c:pt>
                <c:pt idx="1">
                  <c:v>FEV</c:v>
                </c:pt>
                <c:pt idx="2">
                  <c:v>MAR</c:v>
                </c:pt>
                <c:pt idx="3">
                  <c:v>AVR</c:v>
                </c:pt>
                <c:pt idx="4">
                  <c:v>MAI</c:v>
                </c:pt>
                <c:pt idx="5">
                  <c:v>JUN</c:v>
                </c:pt>
                <c:pt idx="6">
                  <c:v>JUIL</c:v>
                </c:pt>
                <c:pt idx="7">
                  <c:v>AOUT</c:v>
                </c:pt>
                <c:pt idx="8">
                  <c:v>SEPT</c:v>
                </c:pt>
                <c:pt idx="9">
                  <c:v>OCT</c:v>
                </c:pt>
                <c:pt idx="10">
                  <c:v>NOV</c:v>
                </c:pt>
                <c:pt idx="11">
                  <c:v>DEC</c:v>
                </c:pt>
              </c:strCache>
            </c:strRef>
          </c:cat>
          <c:val>
            <c:numRef>
              <c:f>Sheet1!$C$2:$C$13</c:f>
              <c:numCache>
                <c:formatCode>General</c:formatCode>
                <c:ptCount val="12"/>
                <c:pt idx="0">
                  <c:v>32</c:v>
                </c:pt>
                <c:pt idx="1">
                  <c:v>32</c:v>
                </c:pt>
                <c:pt idx="2">
                  <c:v>28</c:v>
                </c:pt>
                <c:pt idx="3">
                  <c:v>12</c:v>
                </c:pt>
                <c:pt idx="4">
                  <c:v>15</c:v>
                </c:pt>
                <c:pt idx="5">
                  <c:v>18</c:v>
                </c:pt>
                <c:pt idx="6">
                  <c:v>23</c:v>
                </c:pt>
                <c:pt idx="7">
                  <c:v>32</c:v>
                </c:pt>
                <c:pt idx="8">
                  <c:v>21</c:v>
                </c:pt>
                <c:pt idx="9">
                  <c:v>36</c:v>
                </c:pt>
                <c:pt idx="10">
                  <c:v>40</c:v>
                </c:pt>
                <c:pt idx="11">
                  <c:v>43</c:v>
                </c:pt>
              </c:numCache>
            </c:numRef>
          </c:val>
          <c:extLst>
            <c:ext xmlns:c16="http://schemas.microsoft.com/office/drawing/2014/chart" uri="{C3380CC4-5D6E-409C-BE32-E72D297353CC}">
              <c16:uniqueId val="{00000001-F231-455C-A054-70A34992EB28}"/>
            </c:ext>
          </c:extLst>
        </c:ser>
        <c:dLbls>
          <c:showLegendKey val="0"/>
          <c:showVal val="0"/>
          <c:showCatName val="0"/>
          <c:showSerName val="0"/>
          <c:showPercent val="0"/>
          <c:showBubbleSize val="0"/>
        </c:dLbls>
        <c:axId val="49076480"/>
        <c:axId val="50397184"/>
      </c:areaChart>
      <c:catAx>
        <c:axId val="49076480"/>
        <c:scaling>
          <c:orientation val="minMax"/>
        </c:scaling>
        <c:delete val="0"/>
        <c:axPos val="b"/>
        <c:numFmt formatCode="General" sourceLinked="1"/>
        <c:majorTickMark val="out"/>
        <c:minorTickMark val="none"/>
        <c:tickLblPos val="nextTo"/>
        <c:crossAx val="50397184"/>
        <c:crosses val="autoZero"/>
        <c:auto val="1"/>
        <c:lblAlgn val="ctr"/>
        <c:lblOffset val="100"/>
        <c:noMultiLvlLbl val="0"/>
      </c:catAx>
      <c:valAx>
        <c:axId val="50397184"/>
        <c:scaling>
          <c:orientation val="minMax"/>
        </c:scaling>
        <c:delete val="0"/>
        <c:axPos val="l"/>
        <c:majorGridlines/>
        <c:numFmt formatCode="General" sourceLinked="1"/>
        <c:majorTickMark val="out"/>
        <c:minorTickMark val="none"/>
        <c:tickLblPos val="nextTo"/>
        <c:crossAx val="49076480"/>
        <c:crosses val="autoZero"/>
        <c:crossBetween val="midCat"/>
      </c:valAx>
    </c:plotArea>
    <c:legend>
      <c:legendPos val="t"/>
      <c:overlay val="0"/>
    </c:legend>
    <c:plotVisOnly val="1"/>
    <c:dispBlanksAs val="zero"/>
    <c:showDLblsOverMax val="0"/>
  </c:chart>
  <c:txPr>
    <a:bodyPr/>
    <a:lstStyle/>
    <a:p>
      <a:pPr>
        <a:defRPr sz="18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D9A891-73F7-4231-BE24-17C78668B4A8}" type="datetimeFigureOut">
              <a:rPr lang="fr-FR" smtClean="0"/>
              <a:t>20/01/2022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59C564-64C0-4077-BA88-F7ECE9802D48}" type="slidenum">
              <a:rPr lang="fr-FR" smtClean="0"/>
              <a:t>‹N°›</a:t>
            </a:fld>
            <a:endParaRPr lang="fr-FR"/>
          </a:p>
        </p:txBody>
      </p:sp>
    </p:spTree>
    <p:extLst>
      <p:ext uri="{BB962C8B-B14F-4D97-AF65-F5344CB8AC3E}">
        <p14:creationId xmlns:p14="http://schemas.microsoft.com/office/powerpoint/2010/main" val="2189059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649DC-EDDB-49D9-B87B-B5063B020261}" type="datetimeFigureOut">
              <a:rPr lang="fr-FR" smtClean="0"/>
              <a:t>20/01/2022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05910-AE14-4517-AA34-53FB47DB4CE6}" type="slidenum">
              <a:rPr lang="fr-FR" smtClean="0"/>
              <a:t>‹N°›</a:t>
            </a:fld>
            <a:endParaRPr lang="fr-FR"/>
          </a:p>
        </p:txBody>
      </p:sp>
    </p:spTree>
    <p:extLst>
      <p:ext uri="{BB962C8B-B14F-4D97-AF65-F5344CB8AC3E}">
        <p14:creationId xmlns:p14="http://schemas.microsoft.com/office/powerpoint/2010/main" val="32871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Espace réservé du texte 12"/>
          <p:cNvSpPr>
            <a:spLocks noGrp="1"/>
          </p:cNvSpPr>
          <p:nvPr>
            <p:ph type="body" sz="quarter" idx="10" hasCustomPrompt="1"/>
          </p:nvPr>
        </p:nvSpPr>
        <p:spPr>
          <a:xfrm>
            <a:off x="2771800" y="2571750"/>
            <a:ext cx="5475288" cy="648072"/>
          </a:xfrm>
          <a:prstGeom prst="rect">
            <a:avLst/>
          </a:prstGeom>
        </p:spPr>
        <p:txBody>
          <a:bodyPr/>
          <a:lstStyle>
            <a:lvl1pPr marL="0" indent="0">
              <a:buNone/>
              <a:defRPr sz="3600" b="1" baseline="0">
                <a:latin typeface="Arial" panose="020B0604020202020204" pitchFamily="34" charset="0"/>
                <a:cs typeface="Arial" panose="020B0604020202020204" pitchFamily="34" charset="0"/>
              </a:defRPr>
            </a:lvl1pPr>
          </a:lstStyle>
          <a:p>
            <a:pPr lvl="0"/>
            <a:r>
              <a:rPr lang="fr-FR" dirty="0"/>
              <a:t>MODIFIEZ LE TITRE</a:t>
            </a:r>
          </a:p>
        </p:txBody>
      </p:sp>
      <p:sp>
        <p:nvSpPr>
          <p:cNvPr id="15" name="Espace réservé du texte 14"/>
          <p:cNvSpPr>
            <a:spLocks noGrp="1"/>
          </p:cNvSpPr>
          <p:nvPr>
            <p:ph type="body" sz="quarter" idx="11" hasCustomPrompt="1"/>
          </p:nvPr>
        </p:nvSpPr>
        <p:spPr>
          <a:xfrm>
            <a:off x="2771781" y="3075609"/>
            <a:ext cx="4392613" cy="576262"/>
          </a:xfrm>
          <a:prstGeom prst="rect">
            <a:avLst/>
          </a:prstGeom>
        </p:spPr>
        <p:txBody>
          <a:bodyPr/>
          <a:lstStyle>
            <a:lvl1pPr marL="0" indent="0">
              <a:buNone/>
              <a:defRPr sz="2800">
                <a:solidFill>
                  <a:srgbClr val="E8143A"/>
                </a:solidFill>
                <a:latin typeface="Arial" panose="020B0604020202020204" pitchFamily="34" charset="0"/>
                <a:cs typeface="Arial" panose="020B0604020202020204" pitchFamily="34" charset="0"/>
              </a:defRPr>
            </a:lvl1pPr>
          </a:lstStyle>
          <a:p>
            <a:pPr lvl="0"/>
            <a:r>
              <a:rPr lang="fr-FR" dirty="0"/>
              <a:t>DE LA PRESENTATION</a:t>
            </a:r>
          </a:p>
        </p:txBody>
      </p:sp>
      <p:sp>
        <p:nvSpPr>
          <p:cNvPr id="4" name="Espace réservé du texte 3"/>
          <p:cNvSpPr>
            <a:spLocks noGrp="1"/>
          </p:cNvSpPr>
          <p:nvPr>
            <p:ph type="body" sz="quarter" idx="12" hasCustomPrompt="1"/>
          </p:nvPr>
        </p:nvSpPr>
        <p:spPr>
          <a:xfrm>
            <a:off x="2915816" y="3651870"/>
            <a:ext cx="2642468" cy="288453"/>
          </a:xfrm>
          <a:prstGeom prst="rect">
            <a:avLst/>
          </a:prstGeom>
        </p:spPr>
        <p:txBody>
          <a:bodyPr/>
          <a:lstStyle>
            <a:lvl1pPr marL="0" indent="0" eaLnBrk="1" hangingPunct="1">
              <a:buNone/>
              <a:defRPr sz="3200" baseline="0"/>
            </a:lvl1pPr>
          </a:lstStyle>
          <a:p>
            <a:pPr eaLnBrk="1" hangingPunct="1"/>
            <a:r>
              <a:rPr lang="fr-FR" altLang="fr-FR" sz="1300" b="1" dirty="0">
                <a:solidFill>
                  <a:srgbClr val="E8143A"/>
                </a:solidFill>
                <a:latin typeface="Arial" panose="020B0604020202020204" pitchFamily="34" charset="0"/>
                <a:cs typeface="Arial" panose="020B0604020202020204" pitchFamily="34" charset="0"/>
              </a:rPr>
              <a:t>Mois </a:t>
            </a:r>
            <a:r>
              <a:rPr lang="fr-FR" altLang="fr-FR" sz="1300" b="1" dirty="0">
                <a:solidFill>
                  <a:schemeClr val="tx1"/>
                </a:solidFill>
                <a:latin typeface="Arial" panose="020B0604020202020204" pitchFamily="34" charset="0"/>
                <a:cs typeface="Arial" panose="020B0604020202020204" pitchFamily="34" charset="0"/>
              </a:rPr>
              <a:t>année</a:t>
            </a:r>
            <a:endParaRPr lang="fr-FR"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382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u objet">
    <p:spTree>
      <p:nvGrpSpPr>
        <p:cNvPr id="1" name=""/>
        <p:cNvGrpSpPr/>
        <p:nvPr/>
      </p:nvGrpSpPr>
      <p:grpSpPr>
        <a:xfrm>
          <a:off x="0" y="0"/>
          <a:ext cx="0" cy="0"/>
          <a:chOff x="0" y="0"/>
          <a:chExt cx="0" cy="0"/>
        </a:xfrm>
      </p:grpSpPr>
      <p:sp>
        <p:nvSpPr>
          <p:cNvPr id="4" name="Rectangle 3"/>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5486"/>
            <a:ext cx="7715200" cy="485786"/>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7" name="Connecteur droit 6"/>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8" name="Espace réservé du contenu 7"/>
          <p:cNvSpPr>
            <a:spLocks noGrp="1"/>
          </p:cNvSpPr>
          <p:nvPr>
            <p:ph sz="quarter" idx="11"/>
          </p:nvPr>
        </p:nvSpPr>
        <p:spPr>
          <a:xfrm>
            <a:off x="457200" y="844302"/>
            <a:ext cx="7571184" cy="3887687"/>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r>
              <a:rPr lang="fr-FR"/>
              <a:t>Modifier les styles du texte du masque</a:t>
            </a:r>
          </a:p>
        </p:txBody>
      </p: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14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e et image">
    <p:spTree>
      <p:nvGrpSpPr>
        <p:cNvPr id="1" name=""/>
        <p:cNvGrpSpPr/>
        <p:nvPr/>
      </p:nvGrpSpPr>
      <p:grpSpPr>
        <a:xfrm>
          <a:off x="0" y="0"/>
          <a:ext cx="0" cy="0"/>
          <a:chOff x="0" y="0"/>
          <a:chExt cx="0" cy="0"/>
        </a:xfrm>
      </p:grpSpPr>
      <p:sp>
        <p:nvSpPr>
          <p:cNvPr id="3" name="Rectangle 2"/>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3979"/>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7" name="Connecteur droit 6"/>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8" name="Espace réservé du texte 8"/>
          <p:cNvSpPr>
            <a:spLocks noGrp="1"/>
          </p:cNvSpPr>
          <p:nvPr>
            <p:ph type="body" sz="quarter" idx="11" hasCustomPrompt="1"/>
          </p:nvPr>
        </p:nvSpPr>
        <p:spPr>
          <a:xfrm>
            <a:off x="457200" y="770046"/>
            <a:ext cx="4114800" cy="3528392"/>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Modifiez le texte : 18 points</a:t>
            </a:r>
          </a:p>
        </p:txBody>
      </p:sp>
      <p:sp>
        <p:nvSpPr>
          <p:cNvPr id="10" name="Espace réservé pour une image  9"/>
          <p:cNvSpPr>
            <a:spLocks noGrp="1"/>
          </p:cNvSpPr>
          <p:nvPr>
            <p:ph type="pic" sz="quarter" idx="12"/>
          </p:nvPr>
        </p:nvSpPr>
        <p:spPr>
          <a:xfrm>
            <a:off x="4715272" y="770043"/>
            <a:ext cx="3313112" cy="3529899"/>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9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円/楕円 23"/>
          <p:cNvSpPr/>
          <p:nvPr userDrawn="1"/>
        </p:nvSpPr>
        <p:spPr>
          <a:xfrm>
            <a:off x="1043608" y="2067694"/>
            <a:ext cx="579664" cy="579664"/>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cxnSp>
        <p:nvCxnSpPr>
          <p:cNvPr id="6" name="直線コネクタ 11"/>
          <p:cNvCxnSpPr/>
          <p:nvPr userDrawn="1"/>
        </p:nvCxnSpPr>
        <p:spPr>
          <a:xfrm>
            <a:off x="1331640" y="2355726"/>
            <a:ext cx="6587453" cy="20513"/>
          </a:xfrm>
          <a:prstGeom prst="line">
            <a:avLst/>
          </a:prstGeom>
          <a:ln w="127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円/楕円 14"/>
          <p:cNvSpPr/>
          <p:nvPr userDrawn="1"/>
        </p:nvSpPr>
        <p:spPr>
          <a:xfrm>
            <a:off x="6850169" y="1905536"/>
            <a:ext cx="918102" cy="918102"/>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8" name="円/楕円 15"/>
          <p:cNvSpPr/>
          <p:nvPr userDrawn="1"/>
        </p:nvSpPr>
        <p:spPr>
          <a:xfrm>
            <a:off x="5396405" y="1455346"/>
            <a:ext cx="1814371" cy="1814371"/>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9" name="円/楕円 17"/>
          <p:cNvSpPr/>
          <p:nvPr userDrawn="1"/>
        </p:nvSpPr>
        <p:spPr>
          <a:xfrm>
            <a:off x="3188692" y="1016007"/>
            <a:ext cx="2644301" cy="2644301"/>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10" name="円/楕円 18"/>
          <p:cNvSpPr/>
          <p:nvPr userDrawn="1"/>
        </p:nvSpPr>
        <p:spPr>
          <a:xfrm>
            <a:off x="1939454" y="1496166"/>
            <a:ext cx="1717630" cy="1717630"/>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11" name="円/楕円 19"/>
          <p:cNvSpPr/>
          <p:nvPr userDrawn="1"/>
        </p:nvSpPr>
        <p:spPr>
          <a:xfrm>
            <a:off x="7587268" y="2058625"/>
            <a:ext cx="620287" cy="620287"/>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sp>
        <p:nvSpPr>
          <p:cNvPr id="12" name="円/楕円 22"/>
          <p:cNvSpPr/>
          <p:nvPr userDrawn="1"/>
        </p:nvSpPr>
        <p:spPr>
          <a:xfrm>
            <a:off x="1340152" y="1865277"/>
            <a:ext cx="987095" cy="987095"/>
          </a:xfrm>
          <a:prstGeom prst="ellipse">
            <a:avLst/>
          </a:prstGeom>
          <a:gradFill flip="none" rotWithShape="1">
            <a:gsLst>
              <a:gs pos="100000">
                <a:schemeClr val="accent1">
                  <a:alpha val="56000"/>
                </a:schemeClr>
              </a:gs>
              <a:gs pos="50000">
                <a:schemeClr val="accent1">
                  <a:alpha val="19000"/>
                </a:schemeClr>
              </a:gs>
              <a:gs pos="0">
                <a:schemeClr val="accent1">
                  <a:alpha val="8000"/>
                </a:schemeClr>
              </a:gs>
            </a:gsLst>
            <a:path path="circle">
              <a:fillToRect l="50000" t="50000" r="50000" b="50000"/>
            </a:path>
            <a:tileRect/>
          </a:gra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Arial"/>
              <a:cs typeface="Arial"/>
            </a:endParaRPr>
          </a:p>
        </p:txBody>
      </p:sp>
      <p:cxnSp>
        <p:nvCxnSpPr>
          <p:cNvPr id="13" name="直線コネクタ 25"/>
          <p:cNvCxnSpPr/>
          <p:nvPr userDrawn="1"/>
        </p:nvCxnSpPr>
        <p:spPr>
          <a:xfrm flipV="1">
            <a:off x="1331640" y="1419622"/>
            <a:ext cx="0" cy="936104"/>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4" name="直線コネクタ 27"/>
          <p:cNvCxnSpPr/>
          <p:nvPr userDrawn="1"/>
        </p:nvCxnSpPr>
        <p:spPr>
          <a:xfrm>
            <a:off x="1835696" y="2355726"/>
            <a:ext cx="0" cy="1224136"/>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5" name="直線コネクタ 31"/>
          <p:cNvCxnSpPr/>
          <p:nvPr userDrawn="1"/>
        </p:nvCxnSpPr>
        <p:spPr>
          <a:xfrm>
            <a:off x="2771800" y="2355726"/>
            <a:ext cx="0" cy="1152128"/>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36"/>
          <p:cNvCxnSpPr/>
          <p:nvPr userDrawn="1"/>
        </p:nvCxnSpPr>
        <p:spPr>
          <a:xfrm>
            <a:off x="4499992" y="2355726"/>
            <a:ext cx="0" cy="1584176"/>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38"/>
          <p:cNvCxnSpPr/>
          <p:nvPr userDrawn="1"/>
        </p:nvCxnSpPr>
        <p:spPr>
          <a:xfrm flipV="1">
            <a:off x="6300192" y="1275606"/>
            <a:ext cx="25520" cy="1086926"/>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8" name="直線コネクタ 40"/>
          <p:cNvCxnSpPr/>
          <p:nvPr userDrawn="1"/>
        </p:nvCxnSpPr>
        <p:spPr>
          <a:xfrm>
            <a:off x="7308304" y="2355726"/>
            <a:ext cx="0" cy="1440160"/>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cxnSp>
        <p:nvCxnSpPr>
          <p:cNvPr id="19" name="直線コネクタ 43"/>
          <p:cNvCxnSpPr/>
          <p:nvPr userDrawn="1"/>
        </p:nvCxnSpPr>
        <p:spPr>
          <a:xfrm>
            <a:off x="7912797" y="2380626"/>
            <a:ext cx="0" cy="767188"/>
          </a:xfrm>
          <a:prstGeom prst="line">
            <a:avLst/>
          </a:prstGeom>
          <a:ln w="12700">
            <a:solidFill>
              <a:schemeClr val="accent1"/>
            </a:solidFill>
            <a:prstDash val="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31"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32" name="Connecteur droit 31"/>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1" hasCustomPrompt="1"/>
          </p:nvPr>
        </p:nvSpPr>
        <p:spPr>
          <a:xfrm>
            <a:off x="385192" y="1015752"/>
            <a:ext cx="1954560" cy="331788"/>
          </a:xfrm>
          <a:prstGeom prst="rect">
            <a:avLst/>
          </a:prstGeom>
        </p:spPr>
        <p:txBody>
          <a:bodyPr/>
          <a:lstStyle>
            <a:lvl1pPr marL="0" indent="0">
              <a:buNone/>
              <a:defRPr sz="1800"/>
            </a:lvl1pPr>
          </a:lstStyle>
          <a:p>
            <a:pPr lvl="0"/>
            <a:r>
              <a:rPr lang="fr-FR" dirty="0"/>
              <a:t>Texte : 18 points</a:t>
            </a:r>
          </a:p>
        </p:txBody>
      </p:sp>
      <p:sp>
        <p:nvSpPr>
          <p:cNvPr id="21" name="Espace réservé du texte 3"/>
          <p:cNvSpPr>
            <a:spLocks noGrp="1"/>
          </p:cNvSpPr>
          <p:nvPr>
            <p:ph type="body" sz="quarter" idx="12" hasCustomPrompt="1"/>
          </p:nvPr>
        </p:nvSpPr>
        <p:spPr>
          <a:xfrm>
            <a:off x="858416" y="3824138"/>
            <a:ext cx="1954560" cy="331788"/>
          </a:xfrm>
          <a:prstGeom prst="rect">
            <a:avLst/>
          </a:prstGeom>
        </p:spPr>
        <p:txBody>
          <a:bodyPr/>
          <a:lstStyle>
            <a:lvl1pPr marL="0" indent="0">
              <a:buNone/>
              <a:defRPr sz="1800"/>
            </a:lvl1pPr>
          </a:lstStyle>
          <a:p>
            <a:pPr lvl="0"/>
            <a:r>
              <a:rPr lang="fr-FR" dirty="0"/>
              <a:t>Texte : 18 points</a:t>
            </a:r>
          </a:p>
        </p:txBody>
      </p:sp>
      <p:sp>
        <p:nvSpPr>
          <p:cNvPr id="22" name="Espace réservé du texte 3"/>
          <p:cNvSpPr>
            <a:spLocks noGrp="1"/>
          </p:cNvSpPr>
          <p:nvPr>
            <p:ph type="body" sz="quarter" idx="13" hasCustomPrompt="1"/>
          </p:nvPr>
        </p:nvSpPr>
        <p:spPr>
          <a:xfrm>
            <a:off x="1825352" y="3413968"/>
            <a:ext cx="1954560" cy="331788"/>
          </a:xfrm>
          <a:prstGeom prst="rect">
            <a:avLst/>
          </a:prstGeom>
        </p:spPr>
        <p:txBody>
          <a:bodyPr/>
          <a:lstStyle>
            <a:lvl1pPr marL="0" indent="0">
              <a:buNone/>
              <a:defRPr sz="1800"/>
            </a:lvl1pPr>
          </a:lstStyle>
          <a:p>
            <a:pPr lvl="0"/>
            <a:r>
              <a:rPr lang="fr-FR" dirty="0"/>
              <a:t>Texte : 18 points</a:t>
            </a:r>
          </a:p>
        </p:txBody>
      </p:sp>
      <p:sp>
        <p:nvSpPr>
          <p:cNvPr id="23" name="Espace réservé du texte 3"/>
          <p:cNvSpPr>
            <a:spLocks noGrp="1"/>
          </p:cNvSpPr>
          <p:nvPr>
            <p:ph type="body" sz="quarter" idx="14" hasCustomPrompt="1"/>
          </p:nvPr>
        </p:nvSpPr>
        <p:spPr>
          <a:xfrm>
            <a:off x="3533562" y="3966754"/>
            <a:ext cx="1954560" cy="331788"/>
          </a:xfrm>
          <a:prstGeom prst="rect">
            <a:avLst/>
          </a:prstGeom>
        </p:spPr>
        <p:txBody>
          <a:bodyPr/>
          <a:lstStyle>
            <a:lvl1pPr marL="0" indent="0">
              <a:buNone/>
              <a:defRPr sz="1800"/>
            </a:lvl1pPr>
          </a:lstStyle>
          <a:p>
            <a:pPr lvl="0"/>
            <a:r>
              <a:rPr lang="fr-FR" dirty="0"/>
              <a:t>Texte : 18 points</a:t>
            </a:r>
          </a:p>
        </p:txBody>
      </p:sp>
      <p:sp>
        <p:nvSpPr>
          <p:cNvPr id="24" name="Espace réservé du texte 3"/>
          <p:cNvSpPr>
            <a:spLocks noGrp="1"/>
          </p:cNvSpPr>
          <p:nvPr>
            <p:ph type="body" sz="quarter" idx="15" hasCustomPrompt="1"/>
          </p:nvPr>
        </p:nvSpPr>
        <p:spPr>
          <a:xfrm>
            <a:off x="5354660" y="850113"/>
            <a:ext cx="1954560" cy="331788"/>
          </a:xfrm>
          <a:prstGeom prst="rect">
            <a:avLst/>
          </a:prstGeom>
        </p:spPr>
        <p:txBody>
          <a:bodyPr/>
          <a:lstStyle>
            <a:lvl1pPr marL="0" indent="0">
              <a:buNone/>
              <a:defRPr sz="1800"/>
            </a:lvl1pPr>
          </a:lstStyle>
          <a:p>
            <a:pPr lvl="0"/>
            <a:r>
              <a:rPr lang="fr-FR" dirty="0"/>
              <a:t>Texte : 18 points</a:t>
            </a:r>
          </a:p>
        </p:txBody>
      </p:sp>
      <p:sp>
        <p:nvSpPr>
          <p:cNvPr id="25" name="Espace réservé du texte 3"/>
          <p:cNvSpPr>
            <a:spLocks noGrp="1"/>
          </p:cNvSpPr>
          <p:nvPr>
            <p:ph type="body" sz="quarter" idx="16" hasCustomPrompt="1"/>
          </p:nvPr>
        </p:nvSpPr>
        <p:spPr>
          <a:xfrm>
            <a:off x="6300192" y="3795886"/>
            <a:ext cx="1954560" cy="331788"/>
          </a:xfrm>
          <a:prstGeom prst="rect">
            <a:avLst/>
          </a:prstGeom>
        </p:spPr>
        <p:txBody>
          <a:bodyPr/>
          <a:lstStyle>
            <a:lvl1pPr marL="0" indent="0">
              <a:buNone/>
              <a:defRPr sz="1800"/>
            </a:lvl1pPr>
          </a:lstStyle>
          <a:p>
            <a:pPr lvl="0"/>
            <a:r>
              <a:rPr lang="fr-FR" dirty="0"/>
              <a:t>Texte : 18 points</a:t>
            </a:r>
          </a:p>
        </p:txBody>
      </p:sp>
      <p:sp>
        <p:nvSpPr>
          <p:cNvPr id="26" name="Espace réservé du texte 3"/>
          <p:cNvSpPr>
            <a:spLocks noGrp="1"/>
          </p:cNvSpPr>
          <p:nvPr>
            <p:ph type="body" sz="quarter" idx="17" hasCustomPrompt="1"/>
          </p:nvPr>
        </p:nvSpPr>
        <p:spPr>
          <a:xfrm>
            <a:off x="6937920" y="3535871"/>
            <a:ext cx="1954560" cy="331788"/>
          </a:xfrm>
          <a:prstGeom prst="rect">
            <a:avLst/>
          </a:prstGeom>
        </p:spPr>
        <p:txBody>
          <a:bodyPr/>
          <a:lstStyle>
            <a:lvl1pPr marL="0" indent="0">
              <a:buNone/>
              <a:defRPr sz="1800"/>
            </a:lvl1pPr>
          </a:lstStyle>
          <a:p>
            <a:pPr lvl="0"/>
            <a:r>
              <a:rPr lang="fr-FR" dirty="0"/>
              <a:t>Texte : 18 points</a:t>
            </a:r>
          </a:p>
        </p:txBody>
      </p:sp>
    </p:spTree>
    <p:extLst>
      <p:ext uri="{BB962C8B-B14F-4D97-AF65-F5344CB8AC3E}">
        <p14:creationId xmlns:p14="http://schemas.microsoft.com/office/powerpoint/2010/main" val="3195089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5" name="正方形/長方形 22"/>
          <p:cNvSpPr/>
          <p:nvPr userDrawn="1"/>
        </p:nvSpPr>
        <p:spPr>
          <a:xfrm>
            <a:off x="-8627" y="1419622"/>
            <a:ext cx="9180512" cy="2736304"/>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sz="1100" kern="1200">
              <a:solidFill>
                <a:schemeClr val="tx1"/>
              </a:solidFill>
              <a:latin typeface="Arial"/>
              <a:cs typeface="Arial"/>
            </a:endParaRPr>
          </a:p>
        </p:txBody>
      </p:sp>
      <p:pic>
        <p:nvPicPr>
          <p:cNvPr id="9" name="図プレースホルダー 7"/>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903245" y="1507266"/>
            <a:ext cx="644419" cy="704444"/>
          </a:xfrm>
          <a:prstGeom prst="rect">
            <a:avLst/>
          </a:prstGeom>
        </p:spPr>
      </p:pic>
      <p:pic>
        <p:nvPicPr>
          <p:cNvPr id="10" name="図プレースホルダー 8"/>
          <p:cNvPicPr>
            <a:picLocks noChangeAspect="1"/>
          </p:cNvPicPr>
          <p:nvPr userDrawn="1"/>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59" r="59"/>
          <a:stretch>
            <a:fillRect/>
          </a:stretch>
        </p:blipFill>
        <p:spPr>
          <a:xfrm>
            <a:off x="3079405" y="1491630"/>
            <a:ext cx="572415" cy="704449"/>
          </a:xfrm>
          <a:prstGeom prst="rect">
            <a:avLst/>
          </a:prstGeom>
        </p:spPr>
      </p:pic>
      <p:pic>
        <p:nvPicPr>
          <p:cNvPr id="11" name="図プレースホルダー 9"/>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59" r="59"/>
          <a:stretch>
            <a:fillRect/>
          </a:stretch>
        </p:blipFill>
        <p:spPr>
          <a:xfrm>
            <a:off x="5220072" y="1491630"/>
            <a:ext cx="576064" cy="720080"/>
          </a:xfrm>
          <a:prstGeom prst="rect">
            <a:avLst/>
          </a:prstGeom>
        </p:spPr>
      </p:pic>
      <p:pic>
        <p:nvPicPr>
          <p:cNvPr id="12" name="図プレースホルダー 11"/>
          <p:cNvPicPr>
            <a:picLocks noChangeAspect="1"/>
          </p:cNvPicPr>
          <p:nvPr userDrawn="1"/>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a:xfrm>
            <a:off x="7455969" y="1507261"/>
            <a:ext cx="572415" cy="704449"/>
          </a:xfrm>
          <a:prstGeom prst="rect">
            <a:avLst/>
          </a:prstGeom>
        </p:spPr>
      </p:pic>
      <p:sp>
        <p:nvSpPr>
          <p:cNvPr id="31" name="テキスト プレースホルダー 38"/>
          <p:cNvSpPr>
            <a:spLocks noGrp="1"/>
          </p:cNvSpPr>
          <p:nvPr>
            <p:ph type="body" sz="quarter" idx="33" hasCustomPrompt="1"/>
          </p:nvPr>
        </p:nvSpPr>
        <p:spPr>
          <a:xfrm>
            <a:off x="539552" y="2199115"/>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dirty="0">
                <a:solidFill>
                  <a:schemeClr val="accent1"/>
                </a:solidFill>
                <a:latin typeface="Arial"/>
                <a:cs typeface="Arial"/>
              </a:rPr>
              <a:t>TITRE : 18 PTS</a:t>
            </a:r>
            <a:endParaRPr kumimoji="1" lang="ja-JP" altLang="en-US" dirty="0">
              <a:latin typeface="Arial"/>
              <a:cs typeface="Arial"/>
            </a:endParaRPr>
          </a:p>
        </p:txBody>
      </p:sp>
      <p:sp>
        <p:nvSpPr>
          <p:cNvPr id="32" name="Espace réservé du texte 4"/>
          <p:cNvSpPr>
            <a:spLocks noGrp="1"/>
          </p:cNvSpPr>
          <p:nvPr>
            <p:ph type="body" sz="quarter" idx="44" hasCustomPrompt="1"/>
          </p:nvPr>
        </p:nvSpPr>
        <p:spPr>
          <a:xfrm>
            <a:off x="529208" y="2932113"/>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
        <p:nvSpPr>
          <p:cNvPr id="33" name="テキスト プレースホルダー 38"/>
          <p:cNvSpPr>
            <a:spLocks noGrp="1"/>
          </p:cNvSpPr>
          <p:nvPr>
            <p:ph type="body" sz="quarter" idx="45" hasCustomPrompt="1"/>
          </p:nvPr>
        </p:nvSpPr>
        <p:spPr>
          <a:xfrm>
            <a:off x="2627784" y="2222997"/>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dirty="0">
                <a:solidFill>
                  <a:schemeClr val="accent1"/>
                </a:solidFill>
                <a:latin typeface="Arial"/>
                <a:cs typeface="Arial"/>
              </a:rPr>
              <a:t>TITRE : 18 PTS</a:t>
            </a:r>
            <a:endParaRPr kumimoji="1" lang="ja-JP" altLang="en-US" dirty="0">
              <a:latin typeface="Arial"/>
              <a:cs typeface="Arial"/>
            </a:endParaRPr>
          </a:p>
        </p:txBody>
      </p:sp>
      <p:sp>
        <p:nvSpPr>
          <p:cNvPr id="34" name="Espace réservé du texte 4"/>
          <p:cNvSpPr>
            <a:spLocks noGrp="1"/>
          </p:cNvSpPr>
          <p:nvPr>
            <p:ph type="body" sz="quarter" idx="46" hasCustomPrompt="1"/>
          </p:nvPr>
        </p:nvSpPr>
        <p:spPr>
          <a:xfrm>
            <a:off x="2617440" y="2955995"/>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
        <p:nvSpPr>
          <p:cNvPr id="35" name="テキスト プレースホルダー 38"/>
          <p:cNvSpPr>
            <a:spLocks noGrp="1"/>
          </p:cNvSpPr>
          <p:nvPr>
            <p:ph type="body" sz="quarter" idx="47" hasCustomPrompt="1"/>
          </p:nvPr>
        </p:nvSpPr>
        <p:spPr>
          <a:xfrm>
            <a:off x="4862788" y="2222997"/>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dirty="0">
                <a:solidFill>
                  <a:schemeClr val="accent1"/>
                </a:solidFill>
                <a:latin typeface="Arial"/>
                <a:cs typeface="Arial"/>
              </a:rPr>
              <a:t>TITRE : 18 PTS</a:t>
            </a:r>
            <a:endParaRPr kumimoji="1" lang="ja-JP" altLang="en-US" dirty="0">
              <a:latin typeface="Arial"/>
              <a:cs typeface="Arial"/>
            </a:endParaRPr>
          </a:p>
        </p:txBody>
      </p:sp>
      <p:sp>
        <p:nvSpPr>
          <p:cNvPr id="36" name="Espace réservé du texte 4"/>
          <p:cNvSpPr>
            <a:spLocks noGrp="1"/>
          </p:cNvSpPr>
          <p:nvPr>
            <p:ph type="body" sz="quarter" idx="48" hasCustomPrompt="1"/>
          </p:nvPr>
        </p:nvSpPr>
        <p:spPr>
          <a:xfrm>
            <a:off x="4852444" y="2955995"/>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
        <p:nvSpPr>
          <p:cNvPr id="37" name="テキスト プレースホルダー 38"/>
          <p:cNvSpPr>
            <a:spLocks noGrp="1"/>
          </p:cNvSpPr>
          <p:nvPr>
            <p:ph type="body" sz="quarter" idx="49" hasCustomPrompt="1"/>
          </p:nvPr>
        </p:nvSpPr>
        <p:spPr>
          <a:xfrm>
            <a:off x="7096860" y="2216122"/>
            <a:ext cx="1290631" cy="582076"/>
          </a:xfrm>
          <a:prstGeom prst="rect">
            <a:avLst/>
          </a:prstGeom>
        </p:spPr>
        <p:txBody>
          <a:bodyPr/>
          <a:lstStyle>
            <a:lvl1pPr marL="0" indent="0" algn="ctr">
              <a:buNone/>
              <a:defRPr sz="1800" baseline="0">
                <a:solidFill>
                  <a:schemeClr val="accent1"/>
                </a:solidFill>
                <a:latin typeface="Arial" panose="020B0604020202020204" pitchFamily="34" charset="0"/>
                <a:cs typeface="Arial" panose="020B0604020202020204" pitchFamily="34" charset="0"/>
              </a:defRPr>
            </a:lvl1pPr>
          </a:lstStyle>
          <a:p>
            <a:pPr lvl="0" algn="ctr"/>
            <a:r>
              <a:rPr lang="en-US" dirty="0">
                <a:solidFill>
                  <a:schemeClr val="accent1"/>
                </a:solidFill>
                <a:latin typeface="Arial"/>
                <a:cs typeface="Arial"/>
              </a:rPr>
              <a:t>TITRE : 18 PTS</a:t>
            </a:r>
            <a:endParaRPr kumimoji="1" lang="ja-JP" altLang="en-US" dirty="0">
              <a:latin typeface="Arial"/>
              <a:cs typeface="Arial"/>
            </a:endParaRPr>
          </a:p>
        </p:txBody>
      </p:sp>
      <p:sp>
        <p:nvSpPr>
          <p:cNvPr id="38" name="Espace réservé du texte 4"/>
          <p:cNvSpPr>
            <a:spLocks noGrp="1"/>
          </p:cNvSpPr>
          <p:nvPr>
            <p:ph type="body" sz="quarter" idx="50" hasCustomPrompt="1"/>
          </p:nvPr>
        </p:nvSpPr>
        <p:spPr>
          <a:xfrm>
            <a:off x="7086516" y="2949120"/>
            <a:ext cx="1306488" cy="1079500"/>
          </a:xfrm>
          <a:prstGeom prst="rect">
            <a:avLst/>
          </a:prstGeom>
        </p:spPr>
        <p:txBody>
          <a:bodyPr/>
          <a:lstStyle>
            <a:lvl1pPr marL="0" indent="0">
              <a:buNone/>
              <a:defRPr sz="1800" baseline="0">
                <a:latin typeface="Arial" panose="020B0604020202020204" pitchFamily="34" charset="0"/>
                <a:cs typeface="Arial" panose="020B0604020202020204" pitchFamily="34" charset="0"/>
              </a:defRPr>
            </a:lvl1pPr>
          </a:lstStyle>
          <a:p>
            <a:pPr lvl="0"/>
            <a:r>
              <a:rPr lang="fr-FR" dirty="0"/>
              <a:t>Texte : 18 points</a:t>
            </a:r>
          </a:p>
        </p:txBody>
      </p:sp>
    </p:spTree>
    <p:extLst>
      <p:ext uri="{BB962C8B-B14F-4D97-AF65-F5344CB8AC3E}">
        <p14:creationId xmlns:p14="http://schemas.microsoft.com/office/powerpoint/2010/main" val="84624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Planning</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5" name="角丸四角形 13"/>
          <p:cNvSpPr/>
          <p:nvPr userDrawn="1"/>
        </p:nvSpPr>
        <p:spPr>
          <a:xfrm>
            <a:off x="4932040" y="3579862"/>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6" name="角丸四角形 13"/>
          <p:cNvSpPr/>
          <p:nvPr userDrawn="1"/>
        </p:nvSpPr>
        <p:spPr>
          <a:xfrm>
            <a:off x="4932040" y="2283718"/>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dirty="0">
              <a:latin typeface="Arial" panose="020B0604020202020204" pitchFamily="34" charset="0"/>
              <a:cs typeface="Arial" panose="020B0604020202020204" pitchFamily="34" charset="0"/>
            </a:endParaRPr>
          </a:p>
        </p:txBody>
      </p:sp>
      <p:sp>
        <p:nvSpPr>
          <p:cNvPr id="7" name="角丸四角形 13"/>
          <p:cNvSpPr/>
          <p:nvPr userDrawn="1"/>
        </p:nvSpPr>
        <p:spPr>
          <a:xfrm>
            <a:off x="4932040" y="1045850"/>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8" name="角丸四角形 13"/>
          <p:cNvSpPr/>
          <p:nvPr userDrawn="1"/>
        </p:nvSpPr>
        <p:spPr>
          <a:xfrm>
            <a:off x="850324" y="3579862"/>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9" name="角丸四角形 13"/>
          <p:cNvSpPr/>
          <p:nvPr userDrawn="1"/>
        </p:nvSpPr>
        <p:spPr>
          <a:xfrm>
            <a:off x="850324" y="2283718"/>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0" name="角丸四角形 13"/>
          <p:cNvSpPr/>
          <p:nvPr userDrawn="1"/>
        </p:nvSpPr>
        <p:spPr>
          <a:xfrm>
            <a:off x="862236" y="1117858"/>
            <a:ext cx="3721676" cy="1093852"/>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1" name="円/楕円 6"/>
          <p:cNvSpPr/>
          <p:nvPr userDrawn="1"/>
        </p:nvSpPr>
        <p:spPr>
          <a:xfrm>
            <a:off x="527099" y="915566"/>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4" name="円/楕円 34"/>
          <p:cNvSpPr/>
          <p:nvPr userDrawn="1"/>
        </p:nvSpPr>
        <p:spPr>
          <a:xfrm>
            <a:off x="527099" y="2224160"/>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6" name="円/楕円 41"/>
          <p:cNvSpPr/>
          <p:nvPr userDrawn="1"/>
        </p:nvSpPr>
        <p:spPr>
          <a:xfrm>
            <a:off x="545355" y="3604762"/>
            <a:ext cx="539552" cy="66400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7" name="円/楕円 46"/>
          <p:cNvSpPr/>
          <p:nvPr userDrawn="1"/>
        </p:nvSpPr>
        <p:spPr>
          <a:xfrm>
            <a:off x="4668642" y="921791"/>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8" name="円/楕円 51"/>
          <p:cNvSpPr/>
          <p:nvPr userDrawn="1"/>
        </p:nvSpPr>
        <p:spPr>
          <a:xfrm>
            <a:off x="4668642" y="2296168"/>
            <a:ext cx="576064" cy="708941"/>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19" name="円/楕円 56"/>
          <p:cNvSpPr/>
          <p:nvPr userDrawn="1"/>
        </p:nvSpPr>
        <p:spPr>
          <a:xfrm>
            <a:off x="4668642" y="3603452"/>
            <a:ext cx="576064" cy="708940"/>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sz="1100">
              <a:latin typeface="Arial" panose="020B0604020202020204" pitchFamily="34" charset="0"/>
              <a:cs typeface="Arial" panose="020B0604020202020204" pitchFamily="34" charset="0"/>
            </a:endParaRPr>
          </a:p>
        </p:txBody>
      </p:sp>
      <p:sp>
        <p:nvSpPr>
          <p:cNvPr id="36" name="Espace réservé du texte 8"/>
          <p:cNvSpPr>
            <a:spLocks noGrp="1"/>
          </p:cNvSpPr>
          <p:nvPr>
            <p:ph type="body" sz="quarter" idx="11" hasCustomPrompt="1"/>
          </p:nvPr>
        </p:nvSpPr>
        <p:spPr>
          <a:xfrm>
            <a:off x="1133726" y="1137626"/>
            <a:ext cx="3438274" cy="493106"/>
          </a:xfrm>
          <a:prstGeom prst="rect">
            <a:avLst/>
          </a:prstGeom>
        </p:spPr>
        <p:txBody>
          <a:bodyPr/>
          <a:lstStyle>
            <a:lvl1pPr marL="0" indent="0">
              <a:buNone/>
              <a:defRPr sz="1800" b="0"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3175" indent="0">
              <a:buNone/>
              <a:defRPr sz="1800" b="1">
                <a:solidFill>
                  <a:schemeClr val="accent1"/>
                </a:solidFill>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3"/>
            <a:r>
              <a:rPr lang="fr-FR" dirty="0"/>
              <a:t>TITRE : 18 PTS</a:t>
            </a:r>
          </a:p>
        </p:txBody>
      </p:sp>
      <p:sp>
        <p:nvSpPr>
          <p:cNvPr id="37" name="Espace réservé du texte 8"/>
          <p:cNvSpPr>
            <a:spLocks noGrp="1"/>
          </p:cNvSpPr>
          <p:nvPr>
            <p:ph type="body" sz="quarter" idx="12" hasCustomPrompt="1"/>
          </p:nvPr>
        </p:nvSpPr>
        <p:spPr>
          <a:xfrm>
            <a:off x="1003937" y="1664784"/>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38" name="Espace réservé du texte 8"/>
          <p:cNvSpPr>
            <a:spLocks noGrp="1"/>
          </p:cNvSpPr>
          <p:nvPr>
            <p:ph type="body" sz="quarter" idx="13" hasCustomPrompt="1"/>
          </p:nvPr>
        </p:nvSpPr>
        <p:spPr>
          <a:xfrm>
            <a:off x="1133726" y="2337538"/>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39" name="Espace réservé du texte 8"/>
          <p:cNvSpPr>
            <a:spLocks noGrp="1"/>
          </p:cNvSpPr>
          <p:nvPr>
            <p:ph type="body" sz="quarter" idx="14" hasCustomPrompt="1"/>
          </p:nvPr>
        </p:nvSpPr>
        <p:spPr>
          <a:xfrm>
            <a:off x="1003937" y="2864696"/>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0" name="Espace réservé du texte 8"/>
          <p:cNvSpPr>
            <a:spLocks noGrp="1"/>
          </p:cNvSpPr>
          <p:nvPr>
            <p:ph type="body" sz="quarter" idx="15" hasCustomPrompt="1"/>
          </p:nvPr>
        </p:nvSpPr>
        <p:spPr>
          <a:xfrm>
            <a:off x="1173397" y="3606643"/>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1" name="Espace réservé du texte 8"/>
          <p:cNvSpPr>
            <a:spLocks noGrp="1"/>
          </p:cNvSpPr>
          <p:nvPr>
            <p:ph type="body" sz="quarter" idx="16" hasCustomPrompt="1"/>
          </p:nvPr>
        </p:nvSpPr>
        <p:spPr>
          <a:xfrm>
            <a:off x="1043608" y="4133801"/>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2" name="Espace réservé du texte 8"/>
          <p:cNvSpPr>
            <a:spLocks noGrp="1"/>
          </p:cNvSpPr>
          <p:nvPr>
            <p:ph type="body" sz="quarter" idx="17" hasCustomPrompt="1"/>
          </p:nvPr>
        </p:nvSpPr>
        <p:spPr>
          <a:xfrm>
            <a:off x="5277853" y="1131401"/>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3" name="Espace réservé du texte 8"/>
          <p:cNvSpPr>
            <a:spLocks noGrp="1"/>
          </p:cNvSpPr>
          <p:nvPr>
            <p:ph type="body" sz="quarter" idx="18" hasCustomPrompt="1"/>
          </p:nvPr>
        </p:nvSpPr>
        <p:spPr>
          <a:xfrm>
            <a:off x="5148064" y="1658559"/>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4" name="Espace réservé du texte 8"/>
          <p:cNvSpPr>
            <a:spLocks noGrp="1"/>
          </p:cNvSpPr>
          <p:nvPr>
            <p:ph type="body" sz="quarter" idx="19" hasCustomPrompt="1"/>
          </p:nvPr>
        </p:nvSpPr>
        <p:spPr>
          <a:xfrm>
            <a:off x="5277853" y="2362011"/>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5" name="Espace réservé du texte 8"/>
          <p:cNvSpPr>
            <a:spLocks noGrp="1"/>
          </p:cNvSpPr>
          <p:nvPr>
            <p:ph type="body" sz="quarter" idx="20" hasCustomPrompt="1"/>
          </p:nvPr>
        </p:nvSpPr>
        <p:spPr>
          <a:xfrm>
            <a:off x="5148064" y="2889169"/>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46" name="Espace réservé du texte 8"/>
          <p:cNvSpPr>
            <a:spLocks noGrp="1"/>
          </p:cNvSpPr>
          <p:nvPr>
            <p:ph type="body" sz="quarter" idx="21" hasCustomPrompt="1"/>
          </p:nvPr>
        </p:nvSpPr>
        <p:spPr>
          <a:xfrm>
            <a:off x="5254724" y="3690212"/>
            <a:ext cx="3438274" cy="493106"/>
          </a:xfrm>
          <a:prstGeom prst="rect">
            <a:avLst/>
          </a:prstGeom>
        </p:spPr>
        <p:txBody>
          <a:bodyPr/>
          <a:lstStyle>
            <a:lvl1pPr marL="0" indent="0">
              <a:buNone/>
              <a:defRPr sz="18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TITRE : 18 PTS</a:t>
            </a:r>
          </a:p>
        </p:txBody>
      </p:sp>
      <p:sp>
        <p:nvSpPr>
          <p:cNvPr id="47" name="Espace réservé du texte 8"/>
          <p:cNvSpPr>
            <a:spLocks noGrp="1"/>
          </p:cNvSpPr>
          <p:nvPr>
            <p:ph type="body" sz="quarter" idx="22" hasCustomPrompt="1"/>
          </p:nvPr>
        </p:nvSpPr>
        <p:spPr>
          <a:xfrm>
            <a:off x="5124935" y="4217370"/>
            <a:ext cx="3438274" cy="493106"/>
          </a:xfrm>
          <a:prstGeom prst="rect">
            <a:avLst/>
          </a:prstGeom>
        </p:spPr>
        <p:txBody>
          <a:bodyPr/>
          <a:lstStyle>
            <a:lvl1pPr marL="0" indent="0">
              <a:buNone/>
              <a:defRPr sz="1800" b="0" baseline="0">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Texte : 18 points</a:t>
            </a:r>
          </a:p>
        </p:txBody>
      </p:sp>
      <p:sp>
        <p:nvSpPr>
          <p:cNvPr id="12" name="Espace réservé du texte 11"/>
          <p:cNvSpPr>
            <a:spLocks noGrp="1"/>
          </p:cNvSpPr>
          <p:nvPr>
            <p:ph type="body" sz="quarter" idx="23" hasCustomPrompt="1"/>
          </p:nvPr>
        </p:nvSpPr>
        <p:spPr>
          <a:xfrm>
            <a:off x="527100" y="1118451"/>
            <a:ext cx="576063"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9h00</a:t>
            </a:r>
          </a:p>
        </p:txBody>
      </p:sp>
      <p:sp>
        <p:nvSpPr>
          <p:cNvPr id="48" name="Espace réservé du texte 11"/>
          <p:cNvSpPr>
            <a:spLocks noGrp="1"/>
          </p:cNvSpPr>
          <p:nvPr>
            <p:ph type="body" sz="quarter" idx="24" hasCustomPrompt="1"/>
          </p:nvPr>
        </p:nvSpPr>
        <p:spPr>
          <a:xfrm>
            <a:off x="491095" y="2419086"/>
            <a:ext cx="648072"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11h00</a:t>
            </a:r>
          </a:p>
        </p:txBody>
      </p:sp>
      <p:sp>
        <p:nvSpPr>
          <p:cNvPr id="49" name="Espace réservé du texte 11"/>
          <p:cNvSpPr>
            <a:spLocks noGrp="1"/>
          </p:cNvSpPr>
          <p:nvPr>
            <p:ph type="body" sz="quarter" idx="25" hasCustomPrompt="1"/>
          </p:nvPr>
        </p:nvSpPr>
        <p:spPr>
          <a:xfrm>
            <a:off x="503548" y="3777221"/>
            <a:ext cx="623167"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12h00</a:t>
            </a:r>
          </a:p>
        </p:txBody>
      </p:sp>
      <p:sp>
        <p:nvSpPr>
          <p:cNvPr id="50" name="Espace réservé du texte 11"/>
          <p:cNvSpPr>
            <a:spLocks noGrp="1"/>
          </p:cNvSpPr>
          <p:nvPr>
            <p:ph type="body" sz="quarter" idx="26" hasCustomPrompt="1"/>
          </p:nvPr>
        </p:nvSpPr>
        <p:spPr>
          <a:xfrm>
            <a:off x="4621268" y="1150027"/>
            <a:ext cx="670812"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14h00</a:t>
            </a:r>
          </a:p>
        </p:txBody>
      </p:sp>
      <p:sp>
        <p:nvSpPr>
          <p:cNvPr id="51" name="Espace réservé du texte 11"/>
          <p:cNvSpPr>
            <a:spLocks noGrp="1"/>
          </p:cNvSpPr>
          <p:nvPr>
            <p:ph type="body" sz="quarter" idx="27" hasCustomPrompt="1"/>
          </p:nvPr>
        </p:nvSpPr>
        <p:spPr>
          <a:xfrm>
            <a:off x="4625368" y="2491094"/>
            <a:ext cx="662613"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15h00</a:t>
            </a:r>
          </a:p>
        </p:txBody>
      </p:sp>
      <p:sp>
        <p:nvSpPr>
          <p:cNvPr id="52" name="Espace réservé du texte 11"/>
          <p:cNvSpPr>
            <a:spLocks noGrp="1"/>
          </p:cNvSpPr>
          <p:nvPr>
            <p:ph type="body" sz="quarter" idx="28" hasCustomPrompt="1"/>
          </p:nvPr>
        </p:nvSpPr>
        <p:spPr>
          <a:xfrm>
            <a:off x="4638595" y="3798378"/>
            <a:ext cx="636159" cy="319087"/>
          </a:xfrm>
          <a:prstGeom prst="rect">
            <a:avLst/>
          </a:prstGeom>
        </p:spPr>
        <p:txBody>
          <a:bodyPr/>
          <a:lstStyle>
            <a:lvl1pPr marL="0" indent="0" algn="ctr">
              <a:buNone/>
              <a:defRPr sz="12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fr-FR" dirty="0"/>
              <a:t>17h00</a:t>
            </a:r>
          </a:p>
        </p:txBody>
      </p:sp>
    </p:spTree>
    <p:extLst>
      <p:ext uri="{BB962C8B-B14F-4D97-AF65-F5344CB8AC3E}">
        <p14:creationId xmlns:p14="http://schemas.microsoft.com/office/powerpoint/2010/main" val="2536468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graphicFrame>
        <p:nvGraphicFramePr>
          <p:cNvPr id="5" name="グラフ 6"/>
          <p:cNvGraphicFramePr/>
          <p:nvPr userDrawn="1">
            <p:extLst>
              <p:ext uri="{D42A27DB-BD31-4B8C-83A1-F6EECF244321}">
                <p14:modId xmlns:p14="http://schemas.microsoft.com/office/powerpoint/2010/main" val="3459296285"/>
              </p:ext>
            </p:extLst>
          </p:nvPr>
        </p:nvGraphicFramePr>
        <p:xfrm>
          <a:off x="107504" y="1275606"/>
          <a:ext cx="8928992" cy="29671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8984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Historique</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grpSp>
        <p:nvGrpSpPr>
          <p:cNvPr id="65" name="グループ化 16"/>
          <p:cNvGrpSpPr/>
          <p:nvPr userDrawn="1"/>
        </p:nvGrpSpPr>
        <p:grpSpPr>
          <a:xfrm>
            <a:off x="5508104" y="1347614"/>
            <a:ext cx="2448272" cy="287399"/>
            <a:chOff x="9458241" y="1768125"/>
            <a:chExt cx="6930769" cy="630070"/>
          </a:xfrm>
        </p:grpSpPr>
        <p:sp>
          <p:nvSpPr>
            <p:cNvPr id="66"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67"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68" name="グループ化 16"/>
          <p:cNvGrpSpPr/>
          <p:nvPr userDrawn="1"/>
        </p:nvGrpSpPr>
        <p:grpSpPr>
          <a:xfrm>
            <a:off x="5508104" y="3796519"/>
            <a:ext cx="2448272" cy="287399"/>
            <a:chOff x="9458241" y="1768125"/>
            <a:chExt cx="6930769" cy="630070"/>
          </a:xfrm>
        </p:grpSpPr>
        <p:sp>
          <p:nvSpPr>
            <p:cNvPr id="69"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70"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71" name="グループ化 17"/>
          <p:cNvGrpSpPr/>
          <p:nvPr userDrawn="1"/>
        </p:nvGrpSpPr>
        <p:grpSpPr>
          <a:xfrm rot="10800000" flipV="1">
            <a:off x="2699792" y="2427734"/>
            <a:ext cx="2520280" cy="288032"/>
            <a:chOff x="9458241" y="1768125"/>
            <a:chExt cx="6930769" cy="630070"/>
          </a:xfrm>
        </p:grpSpPr>
        <p:sp>
          <p:nvSpPr>
            <p:cNvPr id="72" name="平行四辺形 18"/>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73" name="平行四辺形 19"/>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sp>
        <p:nvSpPr>
          <p:cNvPr id="79" name="円/楕円 32"/>
          <p:cNvSpPr/>
          <p:nvPr userDrawn="1"/>
        </p:nvSpPr>
        <p:spPr>
          <a:xfrm>
            <a:off x="5148063" y="4415629"/>
            <a:ext cx="455069" cy="560036"/>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81" name="円/楕円 4"/>
          <p:cNvSpPr/>
          <p:nvPr userDrawn="1"/>
        </p:nvSpPr>
        <p:spPr>
          <a:xfrm>
            <a:off x="5148064" y="123479"/>
            <a:ext cx="432048" cy="53170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cxnSp>
        <p:nvCxnSpPr>
          <p:cNvPr id="83" name="直線コネクタ 7"/>
          <p:cNvCxnSpPr/>
          <p:nvPr userDrawn="1"/>
        </p:nvCxnSpPr>
        <p:spPr>
          <a:xfrm>
            <a:off x="5364088" y="267495"/>
            <a:ext cx="0" cy="4464496"/>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4" name="円/楕円 15"/>
          <p:cNvSpPr/>
          <p:nvPr userDrawn="1"/>
        </p:nvSpPr>
        <p:spPr>
          <a:xfrm>
            <a:off x="5275262" y="401191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85" name="円/楕円 15"/>
          <p:cNvSpPr/>
          <p:nvPr userDrawn="1"/>
        </p:nvSpPr>
        <p:spPr>
          <a:xfrm>
            <a:off x="5273402" y="257175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86" name="円/楕円 15"/>
          <p:cNvSpPr/>
          <p:nvPr userDrawn="1"/>
        </p:nvSpPr>
        <p:spPr>
          <a:xfrm>
            <a:off x="5268778" y="1460935"/>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p>
        </p:txBody>
      </p:sp>
      <p:sp>
        <p:nvSpPr>
          <p:cNvPr id="5" name="Espace réservé du texte 4"/>
          <p:cNvSpPr>
            <a:spLocks noGrp="1"/>
          </p:cNvSpPr>
          <p:nvPr>
            <p:ph type="body" sz="quarter" idx="11" hasCustomPrompt="1"/>
          </p:nvPr>
        </p:nvSpPr>
        <p:spPr>
          <a:xfrm>
            <a:off x="6000750" y="1347788"/>
            <a:ext cx="1811338" cy="287337"/>
          </a:xfrm>
          <a:prstGeom prst="rect">
            <a:avLst/>
          </a:prstGeom>
        </p:spPr>
        <p:txBody>
          <a:bodyPr/>
          <a:lstStyle>
            <a:lvl1pPr marL="0" indent="0">
              <a:buNone/>
              <a:defRPr sz="1800"/>
            </a:lvl1pPr>
          </a:lstStyle>
          <a:p>
            <a:pPr lvl="0"/>
            <a:r>
              <a:rPr lang="fr-FR" dirty="0"/>
              <a:t>Texte : 18 pts</a:t>
            </a:r>
          </a:p>
        </p:txBody>
      </p:sp>
      <p:sp>
        <p:nvSpPr>
          <p:cNvPr id="22" name="Espace réservé du texte 4"/>
          <p:cNvSpPr>
            <a:spLocks noGrp="1"/>
          </p:cNvSpPr>
          <p:nvPr>
            <p:ph type="body" sz="quarter" idx="12" hasCustomPrompt="1"/>
          </p:nvPr>
        </p:nvSpPr>
        <p:spPr>
          <a:xfrm>
            <a:off x="2917312" y="2428429"/>
            <a:ext cx="1811338" cy="287337"/>
          </a:xfrm>
          <a:prstGeom prst="rect">
            <a:avLst/>
          </a:prstGeom>
        </p:spPr>
        <p:txBody>
          <a:bodyPr/>
          <a:lstStyle>
            <a:lvl1pPr marL="0" indent="0">
              <a:buNone/>
              <a:defRPr sz="1800"/>
            </a:lvl1pPr>
          </a:lstStyle>
          <a:p>
            <a:pPr lvl="0"/>
            <a:r>
              <a:rPr lang="fr-FR" dirty="0"/>
              <a:t>Texte : 18 pts</a:t>
            </a:r>
          </a:p>
        </p:txBody>
      </p:sp>
      <p:sp>
        <p:nvSpPr>
          <p:cNvPr id="23" name="Espace réservé du texte 4"/>
          <p:cNvSpPr>
            <a:spLocks noGrp="1"/>
          </p:cNvSpPr>
          <p:nvPr>
            <p:ph type="body" sz="quarter" idx="13" hasCustomPrompt="1"/>
          </p:nvPr>
        </p:nvSpPr>
        <p:spPr>
          <a:xfrm>
            <a:off x="5973975" y="3796518"/>
            <a:ext cx="1811338" cy="287337"/>
          </a:xfrm>
          <a:prstGeom prst="rect">
            <a:avLst/>
          </a:prstGeom>
        </p:spPr>
        <p:txBody>
          <a:bodyPr/>
          <a:lstStyle>
            <a:lvl1pPr marL="0" indent="0">
              <a:buNone/>
              <a:defRPr sz="1800"/>
            </a:lvl1pPr>
          </a:lstStyle>
          <a:p>
            <a:pPr lvl="0"/>
            <a:r>
              <a:rPr lang="fr-FR" dirty="0"/>
              <a:t>Texte : 18 pts</a:t>
            </a:r>
          </a:p>
        </p:txBody>
      </p:sp>
      <p:sp>
        <p:nvSpPr>
          <p:cNvPr id="24" name="Espace réservé du texte 4"/>
          <p:cNvSpPr>
            <a:spLocks noGrp="1"/>
          </p:cNvSpPr>
          <p:nvPr>
            <p:ph type="body" sz="quarter" idx="14" hasCustomPrompt="1"/>
          </p:nvPr>
        </p:nvSpPr>
        <p:spPr>
          <a:xfrm>
            <a:off x="5103298" y="245662"/>
            <a:ext cx="521580" cy="287337"/>
          </a:xfrm>
          <a:prstGeom prst="rect">
            <a:avLst/>
          </a:prstGeom>
        </p:spPr>
        <p:txBody>
          <a:bodyPr/>
          <a:lstStyle>
            <a:lvl1pPr marL="0" indent="0">
              <a:buNone/>
              <a:defRPr sz="1200">
                <a:solidFill>
                  <a:schemeClr val="bg1"/>
                </a:solidFill>
              </a:defRPr>
            </a:lvl1pPr>
          </a:lstStyle>
          <a:p>
            <a:pPr lvl="0"/>
            <a:r>
              <a:rPr lang="fr-FR" dirty="0"/>
              <a:t>2008</a:t>
            </a:r>
          </a:p>
        </p:txBody>
      </p:sp>
      <p:sp>
        <p:nvSpPr>
          <p:cNvPr id="25" name="Espace réservé du texte 4"/>
          <p:cNvSpPr>
            <a:spLocks noGrp="1"/>
          </p:cNvSpPr>
          <p:nvPr>
            <p:ph type="body" sz="quarter" idx="15" hasCustomPrompt="1"/>
          </p:nvPr>
        </p:nvSpPr>
        <p:spPr>
          <a:xfrm>
            <a:off x="5120417" y="4551978"/>
            <a:ext cx="521580" cy="287337"/>
          </a:xfrm>
          <a:prstGeom prst="rect">
            <a:avLst/>
          </a:prstGeom>
        </p:spPr>
        <p:txBody>
          <a:bodyPr/>
          <a:lstStyle>
            <a:lvl1pPr marL="0" indent="0">
              <a:buNone/>
              <a:defRPr sz="1200">
                <a:solidFill>
                  <a:schemeClr val="bg1"/>
                </a:solidFill>
              </a:defRPr>
            </a:lvl1pPr>
          </a:lstStyle>
          <a:p>
            <a:pPr lvl="0"/>
            <a:r>
              <a:rPr lang="fr-FR" dirty="0"/>
              <a:t>2012</a:t>
            </a:r>
          </a:p>
        </p:txBody>
      </p:sp>
    </p:spTree>
    <p:extLst>
      <p:ext uri="{BB962C8B-B14F-4D97-AF65-F5344CB8AC3E}">
        <p14:creationId xmlns:p14="http://schemas.microsoft.com/office/powerpoint/2010/main" val="3259169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grpSp>
        <p:nvGrpSpPr>
          <p:cNvPr id="26" name="グループ化 16"/>
          <p:cNvGrpSpPr/>
          <p:nvPr userDrawn="1"/>
        </p:nvGrpSpPr>
        <p:grpSpPr>
          <a:xfrm>
            <a:off x="5508104" y="3796519"/>
            <a:ext cx="2448272" cy="287399"/>
            <a:chOff x="9458241" y="1768125"/>
            <a:chExt cx="6930769" cy="630070"/>
          </a:xfrm>
        </p:grpSpPr>
        <p:sp>
          <p:nvSpPr>
            <p:cNvPr id="27"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28"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29" name="グループ化 16"/>
          <p:cNvGrpSpPr/>
          <p:nvPr userDrawn="1"/>
        </p:nvGrpSpPr>
        <p:grpSpPr>
          <a:xfrm>
            <a:off x="5508104" y="1347614"/>
            <a:ext cx="2448272" cy="287399"/>
            <a:chOff x="9458241" y="1768125"/>
            <a:chExt cx="6930769" cy="630070"/>
          </a:xfrm>
        </p:grpSpPr>
        <p:sp>
          <p:nvSpPr>
            <p:cNvPr id="30" name="平行四辺形 12"/>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31" name="平行四辺形 11"/>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grpSp>
        <p:nvGrpSpPr>
          <p:cNvPr id="34" name="グループ化 17"/>
          <p:cNvGrpSpPr/>
          <p:nvPr userDrawn="1"/>
        </p:nvGrpSpPr>
        <p:grpSpPr>
          <a:xfrm rot="10800000" flipV="1">
            <a:off x="2699792" y="2427734"/>
            <a:ext cx="2520280" cy="288032"/>
            <a:chOff x="9458241" y="1768125"/>
            <a:chExt cx="6930769" cy="630070"/>
          </a:xfrm>
        </p:grpSpPr>
        <p:sp>
          <p:nvSpPr>
            <p:cNvPr id="35" name="平行四辺形 18"/>
            <p:cNvSpPr/>
            <p:nvPr/>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36" name="平行四辺形 19"/>
            <p:cNvSpPr/>
            <p:nvPr/>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grpSp>
      <p:sp>
        <p:nvSpPr>
          <p:cNvPr id="41" name="円/楕円 32"/>
          <p:cNvSpPr/>
          <p:nvPr userDrawn="1"/>
        </p:nvSpPr>
        <p:spPr>
          <a:xfrm>
            <a:off x="5148063" y="4415629"/>
            <a:ext cx="455069" cy="560036"/>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3" name="円/楕円 4"/>
          <p:cNvSpPr/>
          <p:nvPr userDrawn="1"/>
        </p:nvSpPr>
        <p:spPr>
          <a:xfrm>
            <a:off x="5148064" y="123479"/>
            <a:ext cx="432048" cy="53170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cxnSp>
        <p:nvCxnSpPr>
          <p:cNvPr id="45" name="直線コネクタ 7"/>
          <p:cNvCxnSpPr>
            <a:endCxn id="41" idx="0"/>
          </p:cNvCxnSpPr>
          <p:nvPr userDrawn="1"/>
        </p:nvCxnSpPr>
        <p:spPr>
          <a:xfrm>
            <a:off x="5364088" y="267495"/>
            <a:ext cx="11510" cy="4148134"/>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6" name="円/楕円 15"/>
          <p:cNvSpPr/>
          <p:nvPr userDrawn="1"/>
        </p:nvSpPr>
        <p:spPr>
          <a:xfrm>
            <a:off x="5273402" y="257175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7" name="円/楕円 15"/>
          <p:cNvSpPr/>
          <p:nvPr userDrawn="1"/>
        </p:nvSpPr>
        <p:spPr>
          <a:xfrm>
            <a:off x="5273402" y="1460505"/>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48" name="円/楕円 15"/>
          <p:cNvSpPr/>
          <p:nvPr userDrawn="1"/>
        </p:nvSpPr>
        <p:spPr>
          <a:xfrm>
            <a:off x="5273402" y="4016340"/>
            <a:ext cx="195039"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a:cs typeface="Arial"/>
            </a:endParaRPr>
          </a:p>
        </p:txBody>
      </p:sp>
      <p:sp>
        <p:nvSpPr>
          <p:cNvPr id="17" name="Espace réservé du texte 4"/>
          <p:cNvSpPr>
            <a:spLocks noGrp="1"/>
          </p:cNvSpPr>
          <p:nvPr>
            <p:ph type="body" sz="quarter" idx="11" hasCustomPrompt="1"/>
          </p:nvPr>
        </p:nvSpPr>
        <p:spPr>
          <a:xfrm>
            <a:off x="6000750" y="1347788"/>
            <a:ext cx="1811338" cy="287337"/>
          </a:xfrm>
          <a:prstGeom prst="rect">
            <a:avLst/>
          </a:prstGeom>
        </p:spPr>
        <p:txBody>
          <a:bodyPr/>
          <a:lstStyle>
            <a:lvl1pPr marL="0" indent="0">
              <a:buNone/>
              <a:defRPr sz="1800"/>
            </a:lvl1pPr>
          </a:lstStyle>
          <a:p>
            <a:pPr lvl="0"/>
            <a:r>
              <a:rPr lang="fr-FR" dirty="0"/>
              <a:t>Texte : 18 pts</a:t>
            </a:r>
          </a:p>
        </p:txBody>
      </p:sp>
      <p:sp>
        <p:nvSpPr>
          <p:cNvPr id="18" name="Espace réservé du texte 4"/>
          <p:cNvSpPr>
            <a:spLocks noGrp="1"/>
          </p:cNvSpPr>
          <p:nvPr>
            <p:ph type="body" sz="quarter" idx="12" hasCustomPrompt="1"/>
          </p:nvPr>
        </p:nvSpPr>
        <p:spPr>
          <a:xfrm>
            <a:off x="6000938" y="3796581"/>
            <a:ext cx="1811338" cy="287337"/>
          </a:xfrm>
          <a:prstGeom prst="rect">
            <a:avLst/>
          </a:prstGeom>
        </p:spPr>
        <p:txBody>
          <a:bodyPr/>
          <a:lstStyle>
            <a:lvl1pPr marL="0" indent="0">
              <a:buNone/>
              <a:defRPr sz="1800"/>
            </a:lvl1pPr>
          </a:lstStyle>
          <a:p>
            <a:pPr lvl="0"/>
            <a:r>
              <a:rPr lang="fr-FR" dirty="0"/>
              <a:t>Texte : 18 pts</a:t>
            </a:r>
          </a:p>
        </p:txBody>
      </p:sp>
      <p:sp>
        <p:nvSpPr>
          <p:cNvPr id="19" name="Espace réservé du texte 4"/>
          <p:cNvSpPr>
            <a:spLocks noGrp="1"/>
          </p:cNvSpPr>
          <p:nvPr>
            <p:ph type="body" sz="quarter" idx="13" hasCustomPrompt="1"/>
          </p:nvPr>
        </p:nvSpPr>
        <p:spPr>
          <a:xfrm>
            <a:off x="2901405" y="2428429"/>
            <a:ext cx="1811338" cy="287337"/>
          </a:xfrm>
          <a:prstGeom prst="rect">
            <a:avLst/>
          </a:prstGeom>
        </p:spPr>
        <p:txBody>
          <a:bodyPr/>
          <a:lstStyle>
            <a:lvl1pPr marL="0" indent="0">
              <a:buNone/>
              <a:defRPr sz="1800"/>
            </a:lvl1pPr>
          </a:lstStyle>
          <a:p>
            <a:pPr lvl="0"/>
            <a:r>
              <a:rPr lang="fr-FR" dirty="0"/>
              <a:t>Texte : 18 pts</a:t>
            </a:r>
          </a:p>
        </p:txBody>
      </p:sp>
      <p:sp>
        <p:nvSpPr>
          <p:cNvPr id="20" name="Espace réservé du texte 4"/>
          <p:cNvSpPr>
            <a:spLocks noGrp="1"/>
          </p:cNvSpPr>
          <p:nvPr>
            <p:ph type="body" sz="quarter" idx="14" hasCustomPrompt="1"/>
          </p:nvPr>
        </p:nvSpPr>
        <p:spPr>
          <a:xfrm>
            <a:off x="5103298" y="245662"/>
            <a:ext cx="521580" cy="287337"/>
          </a:xfrm>
          <a:prstGeom prst="rect">
            <a:avLst/>
          </a:prstGeom>
        </p:spPr>
        <p:txBody>
          <a:bodyPr/>
          <a:lstStyle>
            <a:lvl1pPr marL="0" indent="0">
              <a:buNone/>
              <a:defRPr sz="1200">
                <a:solidFill>
                  <a:schemeClr val="bg1"/>
                </a:solidFill>
              </a:defRPr>
            </a:lvl1pPr>
          </a:lstStyle>
          <a:p>
            <a:pPr lvl="0"/>
            <a:r>
              <a:rPr lang="fr-FR" dirty="0"/>
              <a:t>2013</a:t>
            </a:r>
          </a:p>
        </p:txBody>
      </p:sp>
      <p:sp>
        <p:nvSpPr>
          <p:cNvPr id="21" name="Espace réservé du texte 4"/>
          <p:cNvSpPr>
            <a:spLocks noGrp="1"/>
          </p:cNvSpPr>
          <p:nvPr>
            <p:ph type="body" sz="quarter" idx="15" hasCustomPrompt="1"/>
          </p:nvPr>
        </p:nvSpPr>
        <p:spPr>
          <a:xfrm>
            <a:off x="5110131" y="4551978"/>
            <a:ext cx="521580" cy="287337"/>
          </a:xfrm>
          <a:prstGeom prst="rect">
            <a:avLst/>
          </a:prstGeom>
        </p:spPr>
        <p:txBody>
          <a:bodyPr/>
          <a:lstStyle>
            <a:lvl1pPr marL="0" indent="0">
              <a:buNone/>
              <a:defRPr sz="1200">
                <a:solidFill>
                  <a:schemeClr val="bg1"/>
                </a:solidFill>
              </a:defRPr>
            </a:lvl1pPr>
          </a:lstStyle>
          <a:p>
            <a:pPr lvl="0"/>
            <a:r>
              <a:rPr lang="fr-FR" dirty="0"/>
              <a:t>2013</a:t>
            </a:r>
          </a:p>
        </p:txBody>
      </p:sp>
    </p:spTree>
    <p:extLst>
      <p:ext uri="{BB962C8B-B14F-4D97-AF65-F5344CB8AC3E}">
        <p14:creationId xmlns:p14="http://schemas.microsoft.com/office/powerpoint/2010/main" val="2770711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395536" y="123478"/>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Graphique</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8" name="円/楕円 7"/>
          <p:cNvSpPr/>
          <p:nvPr userDrawn="1"/>
        </p:nvSpPr>
        <p:spPr>
          <a:xfrm>
            <a:off x="2203920" y="1635648"/>
            <a:ext cx="468253" cy="45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a:solidFill>
                <a:schemeClr val="tx1"/>
              </a:solidFill>
              <a:latin typeface="Arial"/>
              <a:cs typeface="Arial"/>
            </a:endParaRPr>
          </a:p>
        </p:txBody>
      </p:sp>
      <p:sp>
        <p:nvSpPr>
          <p:cNvPr id="15" name="円/楕円 18"/>
          <p:cNvSpPr/>
          <p:nvPr userDrawn="1"/>
        </p:nvSpPr>
        <p:spPr>
          <a:xfrm>
            <a:off x="4512429" y="2774976"/>
            <a:ext cx="468253" cy="4564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p>
            <a:pPr algn="ctr"/>
            <a:endParaRPr kumimoji="1" lang="ja-JP" altLang="en-US">
              <a:solidFill>
                <a:schemeClr val="tx1"/>
              </a:solidFill>
              <a:latin typeface="Arial"/>
              <a:cs typeface="Arial"/>
            </a:endParaRPr>
          </a:p>
        </p:txBody>
      </p:sp>
      <p:grpSp>
        <p:nvGrpSpPr>
          <p:cNvPr id="38" name="グループ化 9"/>
          <p:cNvGrpSpPr/>
          <p:nvPr userDrawn="1"/>
        </p:nvGrpSpPr>
        <p:grpSpPr>
          <a:xfrm>
            <a:off x="1315756" y="1419622"/>
            <a:ext cx="834906" cy="813831"/>
            <a:chOff x="817434" y="2218186"/>
            <a:chExt cx="3645399" cy="3645398"/>
          </a:xfrm>
        </p:grpSpPr>
        <p:sp>
          <p:nvSpPr>
            <p:cNvPr id="39" name="円/楕円 5"/>
            <p:cNvSpPr/>
            <p:nvPr/>
          </p:nvSpPr>
          <p:spPr>
            <a:xfrm>
              <a:off x="817434" y="2218186"/>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0" name="パイ 6"/>
            <p:cNvSpPr/>
            <p:nvPr/>
          </p:nvSpPr>
          <p:spPr>
            <a:xfrm rot="16200000">
              <a:off x="817436" y="2218186"/>
              <a:ext cx="3645398" cy="3645397"/>
            </a:xfrm>
            <a:prstGeom prst="pie">
              <a:avLst>
                <a:gd name="adj1" fmla="val 0"/>
                <a:gd name="adj2" fmla="val 2044930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grpSp>
        <p:nvGrpSpPr>
          <p:cNvPr id="41" name="グループ化 10"/>
          <p:cNvGrpSpPr/>
          <p:nvPr userDrawn="1"/>
        </p:nvGrpSpPr>
        <p:grpSpPr>
          <a:xfrm>
            <a:off x="3190619" y="1419622"/>
            <a:ext cx="834906" cy="813831"/>
            <a:chOff x="5137914" y="2218185"/>
            <a:chExt cx="3645395" cy="3645396"/>
          </a:xfrm>
        </p:grpSpPr>
        <p:sp>
          <p:nvSpPr>
            <p:cNvPr id="42" name="円/楕円 16"/>
            <p:cNvSpPr/>
            <p:nvPr/>
          </p:nvSpPr>
          <p:spPr>
            <a:xfrm>
              <a:off x="5137914" y="2218186"/>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latin typeface="Arial"/>
                <a:cs typeface="Arial"/>
              </a:endParaRPr>
            </a:p>
          </p:txBody>
        </p:sp>
        <p:sp>
          <p:nvSpPr>
            <p:cNvPr id="43" name="パイ 17"/>
            <p:cNvSpPr/>
            <p:nvPr/>
          </p:nvSpPr>
          <p:spPr>
            <a:xfrm rot="16200000">
              <a:off x="5137914" y="2218185"/>
              <a:ext cx="3645395" cy="3645395"/>
            </a:xfrm>
            <a:prstGeom prst="pie">
              <a:avLst>
                <a:gd name="adj1" fmla="val 0"/>
                <a:gd name="adj2" fmla="val 176086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2"/>
                </a:solidFill>
                <a:latin typeface="Arial"/>
                <a:cs typeface="Arial"/>
              </a:endParaRPr>
            </a:p>
          </p:txBody>
        </p:sp>
      </p:grpSp>
      <p:grpSp>
        <p:nvGrpSpPr>
          <p:cNvPr id="44" name="グループ化 11"/>
          <p:cNvGrpSpPr/>
          <p:nvPr userDrawn="1"/>
        </p:nvGrpSpPr>
        <p:grpSpPr>
          <a:xfrm>
            <a:off x="5134835" y="1419622"/>
            <a:ext cx="834906" cy="813831"/>
            <a:chOff x="9458261" y="2218184"/>
            <a:chExt cx="3645395" cy="3645396"/>
          </a:xfrm>
        </p:grpSpPr>
        <p:sp>
          <p:nvSpPr>
            <p:cNvPr id="45" name="円/楕円 22"/>
            <p:cNvSpPr/>
            <p:nvPr/>
          </p:nvSpPr>
          <p:spPr>
            <a:xfrm>
              <a:off x="9458261" y="2218185"/>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6" name="パイ 23"/>
            <p:cNvSpPr/>
            <p:nvPr/>
          </p:nvSpPr>
          <p:spPr>
            <a:xfrm rot="16200000">
              <a:off x="9458261" y="2218184"/>
              <a:ext cx="3645395" cy="3645395"/>
            </a:xfrm>
            <a:prstGeom prst="pie">
              <a:avLst>
                <a:gd name="adj1" fmla="val 0"/>
                <a:gd name="adj2" fmla="val 195191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grpSp>
        <p:nvGrpSpPr>
          <p:cNvPr id="47" name="グループ化 13"/>
          <p:cNvGrpSpPr/>
          <p:nvPr userDrawn="1"/>
        </p:nvGrpSpPr>
        <p:grpSpPr>
          <a:xfrm>
            <a:off x="7028452" y="1419622"/>
            <a:ext cx="834906" cy="813831"/>
            <a:chOff x="13778741" y="2218184"/>
            <a:chExt cx="3645395" cy="3645396"/>
          </a:xfrm>
        </p:grpSpPr>
        <p:sp>
          <p:nvSpPr>
            <p:cNvPr id="48" name="円/楕円 28"/>
            <p:cNvSpPr/>
            <p:nvPr/>
          </p:nvSpPr>
          <p:spPr>
            <a:xfrm>
              <a:off x="13778741" y="2218185"/>
              <a:ext cx="3645395" cy="364539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sp>
          <p:nvSpPr>
            <p:cNvPr id="49" name="パイ 29"/>
            <p:cNvSpPr/>
            <p:nvPr/>
          </p:nvSpPr>
          <p:spPr>
            <a:xfrm rot="16200000">
              <a:off x="13778741" y="2218184"/>
              <a:ext cx="3645395" cy="3645395"/>
            </a:xfrm>
            <a:prstGeom prst="pie">
              <a:avLst>
                <a:gd name="adj1" fmla="val 0"/>
                <a:gd name="adj2" fmla="val 153697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a:cs typeface="Arial"/>
              </a:endParaRPr>
            </a:p>
          </p:txBody>
        </p:sp>
      </p:grpSp>
      <p:sp>
        <p:nvSpPr>
          <p:cNvPr id="18" name="Espace réservé du texte 7"/>
          <p:cNvSpPr>
            <a:spLocks noGrp="1"/>
          </p:cNvSpPr>
          <p:nvPr>
            <p:ph type="body" sz="quarter" idx="21" hasCustomPrompt="1"/>
          </p:nvPr>
        </p:nvSpPr>
        <p:spPr>
          <a:xfrm>
            <a:off x="490881" y="1627763"/>
            <a:ext cx="750912" cy="371475"/>
          </a:xfrm>
          <a:prstGeom prst="rect">
            <a:avLst/>
          </a:prstGeom>
        </p:spPr>
        <p:txBody>
          <a:bodyPr/>
          <a:lstStyle>
            <a:lvl1pPr marL="0" indent="0">
              <a:buNone/>
              <a:defRPr sz="1800">
                <a:solidFill>
                  <a:schemeClr val="accent1"/>
                </a:solidFill>
              </a:defRPr>
            </a:lvl1pPr>
          </a:lstStyle>
          <a:p>
            <a:pPr lvl="0"/>
            <a:r>
              <a:rPr lang="fr-FR" dirty="0"/>
              <a:t>95 %</a:t>
            </a:r>
          </a:p>
        </p:txBody>
      </p:sp>
      <p:sp>
        <p:nvSpPr>
          <p:cNvPr id="20" name="Espace réservé du texte 7"/>
          <p:cNvSpPr>
            <a:spLocks noGrp="1"/>
          </p:cNvSpPr>
          <p:nvPr>
            <p:ph type="body" sz="quarter" idx="22" hasCustomPrompt="1"/>
          </p:nvPr>
        </p:nvSpPr>
        <p:spPr>
          <a:xfrm>
            <a:off x="2452936" y="1635648"/>
            <a:ext cx="750912" cy="371475"/>
          </a:xfrm>
          <a:prstGeom prst="rect">
            <a:avLst/>
          </a:prstGeom>
        </p:spPr>
        <p:txBody>
          <a:bodyPr/>
          <a:lstStyle>
            <a:lvl1pPr marL="0" indent="0">
              <a:buNone/>
              <a:defRPr sz="1800">
                <a:solidFill>
                  <a:schemeClr val="accent5"/>
                </a:solidFill>
              </a:defRPr>
            </a:lvl1pPr>
          </a:lstStyle>
          <a:p>
            <a:pPr lvl="0"/>
            <a:r>
              <a:rPr lang="fr-FR" dirty="0"/>
              <a:t>80 %</a:t>
            </a:r>
          </a:p>
        </p:txBody>
      </p:sp>
      <p:sp>
        <p:nvSpPr>
          <p:cNvPr id="21" name="Espace réservé du texte 7"/>
          <p:cNvSpPr>
            <a:spLocks noGrp="1"/>
          </p:cNvSpPr>
          <p:nvPr>
            <p:ph type="body" sz="quarter" idx="23" hasCustomPrompt="1"/>
          </p:nvPr>
        </p:nvSpPr>
        <p:spPr>
          <a:xfrm>
            <a:off x="4383923" y="1640800"/>
            <a:ext cx="750912" cy="371475"/>
          </a:xfrm>
          <a:prstGeom prst="rect">
            <a:avLst/>
          </a:prstGeom>
        </p:spPr>
        <p:txBody>
          <a:bodyPr/>
          <a:lstStyle>
            <a:lvl1pPr marL="0" indent="0">
              <a:buNone/>
              <a:defRPr sz="1800">
                <a:solidFill>
                  <a:schemeClr val="accent2"/>
                </a:solidFill>
              </a:defRPr>
            </a:lvl1pPr>
          </a:lstStyle>
          <a:p>
            <a:pPr lvl="0"/>
            <a:r>
              <a:rPr lang="fr-FR" dirty="0"/>
              <a:t>87 %</a:t>
            </a:r>
          </a:p>
        </p:txBody>
      </p:sp>
      <p:sp>
        <p:nvSpPr>
          <p:cNvPr id="22" name="Espace réservé du texte 7"/>
          <p:cNvSpPr>
            <a:spLocks noGrp="1"/>
          </p:cNvSpPr>
          <p:nvPr>
            <p:ph type="body" sz="quarter" idx="24" hasCustomPrompt="1"/>
          </p:nvPr>
        </p:nvSpPr>
        <p:spPr>
          <a:xfrm>
            <a:off x="6298697" y="1635648"/>
            <a:ext cx="750912" cy="371475"/>
          </a:xfrm>
          <a:prstGeom prst="rect">
            <a:avLst/>
          </a:prstGeom>
        </p:spPr>
        <p:txBody>
          <a:bodyPr/>
          <a:lstStyle>
            <a:lvl1pPr marL="0" indent="0">
              <a:buNone/>
              <a:defRPr sz="1800">
                <a:solidFill>
                  <a:schemeClr val="accent6"/>
                </a:solidFill>
              </a:defRPr>
            </a:lvl1pPr>
          </a:lstStyle>
          <a:p>
            <a:pPr lvl="0"/>
            <a:r>
              <a:rPr lang="fr-FR" dirty="0"/>
              <a:t>70 %</a:t>
            </a:r>
          </a:p>
        </p:txBody>
      </p:sp>
      <p:sp>
        <p:nvSpPr>
          <p:cNvPr id="25" name="Espace réservé du texte 7"/>
          <p:cNvSpPr>
            <a:spLocks noGrp="1"/>
          </p:cNvSpPr>
          <p:nvPr>
            <p:ph type="body" sz="quarter" idx="16" hasCustomPrompt="1"/>
          </p:nvPr>
        </p:nvSpPr>
        <p:spPr>
          <a:xfrm>
            <a:off x="792001" y="2410806"/>
            <a:ext cx="1835783" cy="371475"/>
          </a:xfrm>
          <a:prstGeom prst="rect">
            <a:avLst/>
          </a:prstGeom>
        </p:spPr>
        <p:txBody>
          <a:bodyPr/>
          <a:lstStyle>
            <a:lvl1pPr marL="0" indent="0">
              <a:buNone/>
              <a:defRPr sz="1800"/>
            </a:lvl1pPr>
          </a:lstStyle>
          <a:p>
            <a:pPr lvl="0"/>
            <a:r>
              <a:rPr lang="fr-FR" dirty="0"/>
              <a:t>TITRE : 18 PTS</a:t>
            </a:r>
          </a:p>
        </p:txBody>
      </p:sp>
      <p:sp>
        <p:nvSpPr>
          <p:cNvPr id="26" name="Espace réservé du texte 7"/>
          <p:cNvSpPr>
            <a:spLocks noGrp="1"/>
          </p:cNvSpPr>
          <p:nvPr>
            <p:ph type="body" sz="quarter" idx="25" hasCustomPrompt="1"/>
          </p:nvPr>
        </p:nvSpPr>
        <p:spPr>
          <a:xfrm>
            <a:off x="2699791" y="2403501"/>
            <a:ext cx="1812637" cy="371475"/>
          </a:xfrm>
          <a:prstGeom prst="rect">
            <a:avLst/>
          </a:prstGeom>
        </p:spPr>
        <p:txBody>
          <a:bodyPr/>
          <a:lstStyle>
            <a:lvl1pPr marL="0" indent="0">
              <a:buNone/>
              <a:defRPr sz="1800"/>
            </a:lvl1pPr>
          </a:lstStyle>
          <a:p>
            <a:pPr lvl="0"/>
            <a:r>
              <a:rPr lang="fr-FR" dirty="0"/>
              <a:t>TITRE : 18 PTS</a:t>
            </a:r>
          </a:p>
        </p:txBody>
      </p:sp>
      <p:sp>
        <p:nvSpPr>
          <p:cNvPr id="27" name="Espace réservé du texte 7"/>
          <p:cNvSpPr>
            <a:spLocks noGrp="1"/>
          </p:cNvSpPr>
          <p:nvPr>
            <p:ph type="body" sz="quarter" idx="26" hasCustomPrompt="1"/>
          </p:nvPr>
        </p:nvSpPr>
        <p:spPr>
          <a:xfrm>
            <a:off x="6514675" y="2403501"/>
            <a:ext cx="1862460" cy="371475"/>
          </a:xfrm>
          <a:prstGeom prst="rect">
            <a:avLst/>
          </a:prstGeom>
        </p:spPr>
        <p:txBody>
          <a:bodyPr/>
          <a:lstStyle>
            <a:lvl1pPr marL="0" indent="0">
              <a:buNone/>
              <a:defRPr sz="1800"/>
            </a:lvl1pPr>
          </a:lstStyle>
          <a:p>
            <a:pPr lvl="0"/>
            <a:r>
              <a:rPr lang="fr-FR" dirty="0"/>
              <a:t>TITRE : 18 PTS</a:t>
            </a:r>
          </a:p>
        </p:txBody>
      </p:sp>
      <p:sp>
        <p:nvSpPr>
          <p:cNvPr id="28" name="Espace réservé du texte 7"/>
          <p:cNvSpPr>
            <a:spLocks noGrp="1"/>
          </p:cNvSpPr>
          <p:nvPr>
            <p:ph type="body" sz="quarter" idx="27" hasCustomPrompt="1"/>
          </p:nvPr>
        </p:nvSpPr>
        <p:spPr>
          <a:xfrm>
            <a:off x="4621058" y="2403501"/>
            <a:ext cx="1823150" cy="371475"/>
          </a:xfrm>
          <a:prstGeom prst="rect">
            <a:avLst/>
          </a:prstGeom>
        </p:spPr>
        <p:txBody>
          <a:bodyPr/>
          <a:lstStyle>
            <a:lvl1pPr marL="0" indent="0">
              <a:buNone/>
              <a:defRPr sz="1800"/>
            </a:lvl1pPr>
          </a:lstStyle>
          <a:p>
            <a:pPr lvl="0"/>
            <a:r>
              <a:rPr lang="fr-FR" dirty="0"/>
              <a:t>TITRE : 18 PTS</a:t>
            </a:r>
          </a:p>
        </p:txBody>
      </p:sp>
      <p:sp>
        <p:nvSpPr>
          <p:cNvPr id="7" name="Espace réservé du texte 6"/>
          <p:cNvSpPr>
            <a:spLocks noGrp="1"/>
          </p:cNvSpPr>
          <p:nvPr>
            <p:ph type="body" sz="quarter" idx="28" hasCustomPrompt="1"/>
          </p:nvPr>
        </p:nvSpPr>
        <p:spPr>
          <a:xfrm>
            <a:off x="827088" y="2932559"/>
            <a:ext cx="1800225" cy="1008063"/>
          </a:xfrm>
          <a:prstGeom prst="rect">
            <a:avLst/>
          </a:prstGeom>
        </p:spPr>
        <p:txBody>
          <a:bodyPr/>
          <a:lstStyle>
            <a:lvl1pPr marL="0" indent="0">
              <a:buNone/>
              <a:defRPr sz="1800" b="0" baseline="0"/>
            </a:lvl1pPr>
          </a:lstStyle>
          <a:p>
            <a:pPr lvl="0"/>
            <a:r>
              <a:rPr lang="fr-FR" dirty="0"/>
              <a:t>Texte : 18 points</a:t>
            </a:r>
          </a:p>
        </p:txBody>
      </p:sp>
      <p:sp>
        <p:nvSpPr>
          <p:cNvPr id="31" name="Espace réservé du texte 6"/>
          <p:cNvSpPr>
            <a:spLocks noGrp="1"/>
          </p:cNvSpPr>
          <p:nvPr>
            <p:ph type="body" sz="quarter" idx="29" hasCustomPrompt="1"/>
          </p:nvPr>
        </p:nvSpPr>
        <p:spPr>
          <a:xfrm>
            <a:off x="2724160" y="2931790"/>
            <a:ext cx="1800225" cy="1008063"/>
          </a:xfrm>
          <a:prstGeom prst="rect">
            <a:avLst/>
          </a:prstGeom>
        </p:spPr>
        <p:txBody>
          <a:bodyPr/>
          <a:lstStyle>
            <a:lvl1pPr marL="0" indent="0">
              <a:buNone/>
              <a:defRPr sz="1800" b="0" baseline="0"/>
            </a:lvl1pPr>
          </a:lstStyle>
          <a:p>
            <a:pPr lvl="0"/>
            <a:r>
              <a:rPr lang="fr-FR" dirty="0"/>
              <a:t>Texte : 18 points</a:t>
            </a:r>
          </a:p>
        </p:txBody>
      </p:sp>
      <p:sp>
        <p:nvSpPr>
          <p:cNvPr id="32" name="Espace réservé du texte 6"/>
          <p:cNvSpPr>
            <a:spLocks noGrp="1"/>
          </p:cNvSpPr>
          <p:nvPr>
            <p:ph type="body" sz="quarter" idx="30" hasCustomPrompt="1"/>
          </p:nvPr>
        </p:nvSpPr>
        <p:spPr>
          <a:xfrm>
            <a:off x="4652175" y="2931790"/>
            <a:ext cx="1800225" cy="1008063"/>
          </a:xfrm>
          <a:prstGeom prst="rect">
            <a:avLst/>
          </a:prstGeom>
        </p:spPr>
        <p:txBody>
          <a:bodyPr/>
          <a:lstStyle>
            <a:lvl1pPr marL="0" indent="0">
              <a:buNone/>
              <a:defRPr sz="1800" b="0" baseline="0"/>
            </a:lvl1pPr>
          </a:lstStyle>
          <a:p>
            <a:pPr lvl="0"/>
            <a:r>
              <a:rPr lang="fr-FR" dirty="0"/>
              <a:t>Texte : 18 points</a:t>
            </a:r>
          </a:p>
        </p:txBody>
      </p:sp>
      <p:sp>
        <p:nvSpPr>
          <p:cNvPr id="33" name="Espace réservé du texte 6"/>
          <p:cNvSpPr>
            <a:spLocks noGrp="1"/>
          </p:cNvSpPr>
          <p:nvPr>
            <p:ph type="body" sz="quarter" idx="31" hasCustomPrompt="1"/>
          </p:nvPr>
        </p:nvSpPr>
        <p:spPr>
          <a:xfrm>
            <a:off x="6545792" y="2931790"/>
            <a:ext cx="1800225" cy="1008063"/>
          </a:xfrm>
          <a:prstGeom prst="rect">
            <a:avLst/>
          </a:prstGeom>
        </p:spPr>
        <p:txBody>
          <a:bodyPr/>
          <a:lstStyle>
            <a:lvl1pPr marL="0" indent="0">
              <a:buNone/>
              <a:defRPr sz="1800" b="0" baseline="0"/>
            </a:lvl1pPr>
          </a:lstStyle>
          <a:p>
            <a:pPr lvl="0"/>
            <a:r>
              <a:rPr lang="fr-FR" dirty="0"/>
              <a:t>Texte : 18 points</a:t>
            </a:r>
          </a:p>
        </p:txBody>
      </p:sp>
    </p:spTree>
    <p:extLst>
      <p:ext uri="{BB962C8B-B14F-4D97-AF65-F5344CB8AC3E}">
        <p14:creationId xmlns:p14="http://schemas.microsoft.com/office/powerpoint/2010/main" val="3796153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23478"/>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Histogramme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cxnSp>
        <p:nvCxnSpPr>
          <p:cNvPr id="5" name="直線コネクタ 55"/>
          <p:cNvCxnSpPr/>
          <p:nvPr userDrawn="1"/>
        </p:nvCxnSpPr>
        <p:spPr>
          <a:xfrm>
            <a:off x="5157812" y="961446"/>
            <a:ext cx="0" cy="3528392"/>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正方形/長方形 22"/>
          <p:cNvSpPr/>
          <p:nvPr userDrawn="1"/>
        </p:nvSpPr>
        <p:spPr>
          <a:xfrm>
            <a:off x="2340124" y="978489"/>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1" name="正方形/長方形 23"/>
          <p:cNvSpPr/>
          <p:nvPr userDrawn="1"/>
        </p:nvSpPr>
        <p:spPr>
          <a:xfrm>
            <a:off x="2349504" y="961447"/>
            <a:ext cx="1838343" cy="370208"/>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13" name="正方形/長方形 40"/>
          <p:cNvSpPr/>
          <p:nvPr userDrawn="1"/>
        </p:nvSpPr>
        <p:spPr>
          <a:xfrm>
            <a:off x="2349500" y="1681528"/>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4" name="正方形/長方形 41"/>
          <p:cNvSpPr/>
          <p:nvPr userDrawn="1"/>
        </p:nvSpPr>
        <p:spPr>
          <a:xfrm>
            <a:off x="2349500" y="1681527"/>
            <a:ext cx="1679646" cy="370208"/>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16" name="正方形/長方形 44"/>
          <p:cNvSpPr/>
          <p:nvPr userDrawn="1"/>
        </p:nvSpPr>
        <p:spPr>
          <a:xfrm>
            <a:off x="2349500" y="2473614"/>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17" name="正方形/長方形 45"/>
          <p:cNvSpPr/>
          <p:nvPr userDrawn="1"/>
        </p:nvSpPr>
        <p:spPr>
          <a:xfrm>
            <a:off x="2349500" y="2473614"/>
            <a:ext cx="2055601"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19" name="正方形/長方形 48"/>
          <p:cNvSpPr/>
          <p:nvPr userDrawn="1"/>
        </p:nvSpPr>
        <p:spPr>
          <a:xfrm>
            <a:off x="2349500" y="3337709"/>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rgbClr val="E64162"/>
              </a:solidFill>
            </a:endParaRPr>
          </a:p>
        </p:txBody>
      </p:sp>
      <p:sp>
        <p:nvSpPr>
          <p:cNvPr id="20" name="正方形/長方形 49"/>
          <p:cNvSpPr/>
          <p:nvPr userDrawn="1"/>
        </p:nvSpPr>
        <p:spPr>
          <a:xfrm>
            <a:off x="2349501" y="3337711"/>
            <a:ext cx="1788067"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sp>
        <p:nvSpPr>
          <p:cNvPr id="22" name="正方形/長方形 52"/>
          <p:cNvSpPr/>
          <p:nvPr userDrawn="1"/>
        </p:nvSpPr>
        <p:spPr>
          <a:xfrm>
            <a:off x="2349500" y="4129800"/>
            <a:ext cx="2169616" cy="370207"/>
          </a:xfrm>
          <a:prstGeom prst="rect">
            <a:avLst/>
          </a:prstGeom>
          <a:solidFill>
            <a:schemeClr val="bg1">
              <a:lumMod val="8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solidFill>
                <a:schemeClr val="bg1">
                  <a:lumMod val="85000"/>
                </a:schemeClr>
              </a:solidFill>
            </a:endParaRPr>
          </a:p>
        </p:txBody>
      </p:sp>
      <p:sp>
        <p:nvSpPr>
          <p:cNvPr id="23" name="正方形/長方形 53"/>
          <p:cNvSpPr/>
          <p:nvPr userDrawn="1"/>
        </p:nvSpPr>
        <p:spPr>
          <a:xfrm>
            <a:off x="2349504" y="4119633"/>
            <a:ext cx="1570947" cy="370207"/>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639" tIns="26819" rIns="53639" bIns="26819"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p>
        </p:txBody>
      </p:sp>
      <p:cxnSp>
        <p:nvCxnSpPr>
          <p:cNvPr id="28" name="直線コネクタ 11"/>
          <p:cNvCxnSpPr/>
          <p:nvPr userDrawn="1"/>
        </p:nvCxnSpPr>
        <p:spPr>
          <a:xfrm flipV="1">
            <a:off x="2349500" y="961447"/>
            <a:ext cx="0" cy="3528392"/>
          </a:xfrm>
          <a:prstGeom prst="line">
            <a:avLst/>
          </a:prstGeom>
          <a:ln w="12700">
            <a:solidFill>
              <a:schemeClr val="accent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Espace réservé du texte 5"/>
          <p:cNvSpPr>
            <a:spLocks noGrp="1"/>
          </p:cNvSpPr>
          <p:nvPr>
            <p:ph type="body" sz="quarter" idx="11" hasCustomPrompt="1"/>
          </p:nvPr>
        </p:nvSpPr>
        <p:spPr>
          <a:xfrm>
            <a:off x="2349503" y="968166"/>
            <a:ext cx="2055597" cy="418728"/>
          </a:xfrm>
          <a:prstGeom prst="rect">
            <a:avLst/>
          </a:prstGeom>
        </p:spPr>
        <p:txBody>
          <a:bodyPr/>
          <a:lstStyle>
            <a:lvl1pPr marL="0" indent="0">
              <a:buNone/>
              <a:defRPr sz="1800">
                <a:solidFill>
                  <a:schemeClr val="bg1"/>
                </a:solidFill>
              </a:defRPr>
            </a:lvl1pPr>
          </a:lstStyle>
          <a:p>
            <a:pPr lvl="0"/>
            <a:r>
              <a:rPr lang="fr-FR" dirty="0"/>
              <a:t>Chiffre : 18 pts</a:t>
            </a:r>
          </a:p>
        </p:txBody>
      </p:sp>
      <p:sp>
        <p:nvSpPr>
          <p:cNvPr id="25" name="Espace réservé du texte 5"/>
          <p:cNvSpPr>
            <a:spLocks noGrp="1"/>
          </p:cNvSpPr>
          <p:nvPr>
            <p:ph type="body" sz="quarter" idx="12" hasCustomPrompt="1"/>
          </p:nvPr>
        </p:nvSpPr>
        <p:spPr>
          <a:xfrm>
            <a:off x="2336829" y="1657267"/>
            <a:ext cx="2055597" cy="418728"/>
          </a:xfrm>
          <a:prstGeom prst="rect">
            <a:avLst/>
          </a:prstGeom>
        </p:spPr>
        <p:txBody>
          <a:bodyPr/>
          <a:lstStyle>
            <a:lvl1pPr marL="0" indent="0">
              <a:buNone/>
              <a:defRPr sz="1800">
                <a:solidFill>
                  <a:schemeClr val="bg1"/>
                </a:solidFill>
              </a:defRPr>
            </a:lvl1pPr>
          </a:lstStyle>
          <a:p>
            <a:pPr lvl="0"/>
            <a:r>
              <a:rPr lang="fr-FR" dirty="0"/>
              <a:t>Chiffre : 18 pts</a:t>
            </a:r>
          </a:p>
        </p:txBody>
      </p:sp>
      <p:sp>
        <p:nvSpPr>
          <p:cNvPr id="26" name="Espace réservé du texte 5"/>
          <p:cNvSpPr>
            <a:spLocks noGrp="1"/>
          </p:cNvSpPr>
          <p:nvPr>
            <p:ph type="body" sz="quarter" idx="13" hasCustomPrompt="1"/>
          </p:nvPr>
        </p:nvSpPr>
        <p:spPr>
          <a:xfrm>
            <a:off x="2349504" y="2473614"/>
            <a:ext cx="2055597" cy="418728"/>
          </a:xfrm>
          <a:prstGeom prst="rect">
            <a:avLst/>
          </a:prstGeom>
        </p:spPr>
        <p:txBody>
          <a:bodyPr/>
          <a:lstStyle>
            <a:lvl1pPr marL="0" indent="0">
              <a:buNone/>
              <a:defRPr sz="1800">
                <a:solidFill>
                  <a:schemeClr val="bg1"/>
                </a:solidFill>
              </a:defRPr>
            </a:lvl1pPr>
          </a:lstStyle>
          <a:p>
            <a:pPr lvl="0"/>
            <a:r>
              <a:rPr lang="fr-FR" dirty="0"/>
              <a:t>Chiffre : 18 pts</a:t>
            </a:r>
          </a:p>
        </p:txBody>
      </p:sp>
      <p:sp>
        <p:nvSpPr>
          <p:cNvPr id="27" name="Espace réservé du texte 5"/>
          <p:cNvSpPr>
            <a:spLocks noGrp="1"/>
          </p:cNvSpPr>
          <p:nvPr>
            <p:ph type="body" sz="quarter" idx="14" hasCustomPrompt="1"/>
          </p:nvPr>
        </p:nvSpPr>
        <p:spPr>
          <a:xfrm>
            <a:off x="2340824" y="3313448"/>
            <a:ext cx="2055597" cy="418728"/>
          </a:xfrm>
          <a:prstGeom prst="rect">
            <a:avLst/>
          </a:prstGeom>
        </p:spPr>
        <p:txBody>
          <a:bodyPr/>
          <a:lstStyle>
            <a:lvl1pPr marL="0" indent="0">
              <a:buNone/>
              <a:defRPr sz="1800">
                <a:solidFill>
                  <a:schemeClr val="bg1"/>
                </a:solidFill>
              </a:defRPr>
            </a:lvl1pPr>
          </a:lstStyle>
          <a:p>
            <a:pPr lvl="0"/>
            <a:r>
              <a:rPr lang="fr-FR" dirty="0"/>
              <a:t>Chiffre : 18 pts</a:t>
            </a:r>
          </a:p>
        </p:txBody>
      </p:sp>
      <p:sp>
        <p:nvSpPr>
          <p:cNvPr id="29" name="Espace réservé du texte 5"/>
          <p:cNvSpPr>
            <a:spLocks noGrp="1"/>
          </p:cNvSpPr>
          <p:nvPr>
            <p:ph type="body" sz="quarter" idx="15" hasCustomPrompt="1"/>
          </p:nvPr>
        </p:nvSpPr>
        <p:spPr>
          <a:xfrm>
            <a:off x="2319503" y="4097238"/>
            <a:ext cx="2055597" cy="418728"/>
          </a:xfrm>
          <a:prstGeom prst="rect">
            <a:avLst/>
          </a:prstGeom>
        </p:spPr>
        <p:txBody>
          <a:bodyPr/>
          <a:lstStyle>
            <a:lvl1pPr marL="0" indent="0">
              <a:buNone/>
              <a:defRPr sz="1800">
                <a:solidFill>
                  <a:schemeClr val="bg1"/>
                </a:solidFill>
              </a:defRPr>
            </a:lvl1pPr>
          </a:lstStyle>
          <a:p>
            <a:pPr lvl="0"/>
            <a:r>
              <a:rPr lang="fr-FR" dirty="0"/>
              <a:t>Chiffre : 18 pts</a:t>
            </a:r>
          </a:p>
        </p:txBody>
      </p:sp>
      <p:sp>
        <p:nvSpPr>
          <p:cNvPr id="8" name="Espace réservé du texte 7"/>
          <p:cNvSpPr>
            <a:spLocks noGrp="1"/>
          </p:cNvSpPr>
          <p:nvPr>
            <p:ph type="body" sz="quarter" idx="16" hasCustomPrompt="1"/>
          </p:nvPr>
        </p:nvSpPr>
        <p:spPr>
          <a:xfrm>
            <a:off x="477292" y="977717"/>
            <a:ext cx="1862460" cy="371475"/>
          </a:xfrm>
          <a:prstGeom prst="rect">
            <a:avLst/>
          </a:prstGeom>
        </p:spPr>
        <p:txBody>
          <a:bodyPr/>
          <a:lstStyle>
            <a:lvl1pPr marL="0" indent="0">
              <a:buNone/>
              <a:defRPr sz="1800"/>
            </a:lvl1pPr>
          </a:lstStyle>
          <a:p>
            <a:pPr lvl="0"/>
            <a:r>
              <a:rPr lang="fr-FR" dirty="0"/>
              <a:t>TITRE : 18 PTS</a:t>
            </a:r>
          </a:p>
        </p:txBody>
      </p:sp>
      <p:sp>
        <p:nvSpPr>
          <p:cNvPr id="30" name="Espace réservé du texte 7"/>
          <p:cNvSpPr>
            <a:spLocks noGrp="1"/>
          </p:cNvSpPr>
          <p:nvPr>
            <p:ph type="body" sz="quarter" idx="17" hasCustomPrompt="1"/>
          </p:nvPr>
        </p:nvSpPr>
        <p:spPr>
          <a:xfrm>
            <a:off x="477664" y="1680260"/>
            <a:ext cx="1862460" cy="371475"/>
          </a:xfrm>
          <a:prstGeom prst="rect">
            <a:avLst/>
          </a:prstGeom>
        </p:spPr>
        <p:txBody>
          <a:bodyPr/>
          <a:lstStyle>
            <a:lvl1pPr marL="0" indent="0">
              <a:buNone/>
              <a:defRPr sz="1800"/>
            </a:lvl1pPr>
          </a:lstStyle>
          <a:p>
            <a:pPr lvl="0"/>
            <a:r>
              <a:rPr lang="fr-FR" dirty="0"/>
              <a:t>TITRE : 18 PTS</a:t>
            </a:r>
          </a:p>
        </p:txBody>
      </p:sp>
      <p:sp>
        <p:nvSpPr>
          <p:cNvPr id="31" name="Espace réservé du texte 7"/>
          <p:cNvSpPr>
            <a:spLocks noGrp="1"/>
          </p:cNvSpPr>
          <p:nvPr>
            <p:ph type="body" sz="quarter" idx="18" hasCustomPrompt="1"/>
          </p:nvPr>
        </p:nvSpPr>
        <p:spPr>
          <a:xfrm>
            <a:off x="477664" y="2473614"/>
            <a:ext cx="1862460" cy="371475"/>
          </a:xfrm>
          <a:prstGeom prst="rect">
            <a:avLst/>
          </a:prstGeom>
        </p:spPr>
        <p:txBody>
          <a:bodyPr/>
          <a:lstStyle>
            <a:lvl1pPr marL="0" indent="0">
              <a:buNone/>
              <a:defRPr sz="1800"/>
            </a:lvl1pPr>
          </a:lstStyle>
          <a:p>
            <a:pPr lvl="0"/>
            <a:r>
              <a:rPr lang="fr-FR" dirty="0"/>
              <a:t>TITRE : 18 PTS</a:t>
            </a:r>
          </a:p>
        </p:txBody>
      </p:sp>
      <p:sp>
        <p:nvSpPr>
          <p:cNvPr id="32" name="Espace réservé du texte 7"/>
          <p:cNvSpPr>
            <a:spLocks noGrp="1"/>
          </p:cNvSpPr>
          <p:nvPr>
            <p:ph type="body" sz="quarter" idx="19" hasCustomPrompt="1"/>
          </p:nvPr>
        </p:nvSpPr>
        <p:spPr>
          <a:xfrm>
            <a:off x="477664" y="3324935"/>
            <a:ext cx="1862460" cy="371475"/>
          </a:xfrm>
          <a:prstGeom prst="rect">
            <a:avLst/>
          </a:prstGeom>
        </p:spPr>
        <p:txBody>
          <a:bodyPr/>
          <a:lstStyle>
            <a:lvl1pPr marL="0" indent="0">
              <a:buNone/>
              <a:defRPr sz="1800"/>
            </a:lvl1pPr>
          </a:lstStyle>
          <a:p>
            <a:pPr lvl="0"/>
            <a:r>
              <a:rPr lang="fr-FR" dirty="0"/>
              <a:t>TITRE : 18 PTS</a:t>
            </a:r>
          </a:p>
        </p:txBody>
      </p:sp>
      <p:sp>
        <p:nvSpPr>
          <p:cNvPr id="33" name="Espace réservé du texte 7"/>
          <p:cNvSpPr>
            <a:spLocks noGrp="1"/>
          </p:cNvSpPr>
          <p:nvPr>
            <p:ph type="body" sz="quarter" idx="20" hasCustomPrompt="1"/>
          </p:nvPr>
        </p:nvSpPr>
        <p:spPr>
          <a:xfrm>
            <a:off x="487044" y="4118363"/>
            <a:ext cx="1862460" cy="371475"/>
          </a:xfrm>
          <a:prstGeom prst="rect">
            <a:avLst/>
          </a:prstGeom>
        </p:spPr>
        <p:txBody>
          <a:bodyPr/>
          <a:lstStyle>
            <a:lvl1pPr marL="0" indent="0">
              <a:buNone/>
              <a:defRPr sz="1800"/>
            </a:lvl1pPr>
          </a:lstStyle>
          <a:p>
            <a:pPr lvl="0"/>
            <a:r>
              <a:rPr lang="fr-FR" dirty="0"/>
              <a:t>TITRE : 18 PTS</a:t>
            </a:r>
          </a:p>
        </p:txBody>
      </p:sp>
      <p:sp>
        <p:nvSpPr>
          <p:cNvPr id="34" name="Espace réservé du texte 7"/>
          <p:cNvSpPr>
            <a:spLocks noGrp="1"/>
          </p:cNvSpPr>
          <p:nvPr>
            <p:ph type="body" sz="quarter" idx="21" hasCustomPrompt="1"/>
          </p:nvPr>
        </p:nvSpPr>
        <p:spPr>
          <a:xfrm>
            <a:off x="5517852" y="1348696"/>
            <a:ext cx="1862460" cy="371475"/>
          </a:xfrm>
          <a:prstGeom prst="rect">
            <a:avLst/>
          </a:prstGeom>
        </p:spPr>
        <p:txBody>
          <a:bodyPr/>
          <a:lstStyle>
            <a:lvl1pPr marL="0" indent="0">
              <a:buNone/>
              <a:defRPr sz="1800">
                <a:solidFill>
                  <a:schemeClr val="accent1"/>
                </a:solidFill>
              </a:defRPr>
            </a:lvl1pPr>
          </a:lstStyle>
          <a:p>
            <a:pPr lvl="0"/>
            <a:r>
              <a:rPr lang="fr-FR" dirty="0"/>
              <a:t>Texte : 18 points</a:t>
            </a:r>
          </a:p>
        </p:txBody>
      </p:sp>
      <p:sp>
        <p:nvSpPr>
          <p:cNvPr id="35" name="Espace réservé du texte 7"/>
          <p:cNvSpPr>
            <a:spLocks noGrp="1"/>
          </p:cNvSpPr>
          <p:nvPr>
            <p:ph type="body" sz="quarter" idx="22" hasCustomPrompt="1"/>
          </p:nvPr>
        </p:nvSpPr>
        <p:spPr>
          <a:xfrm>
            <a:off x="5517852" y="2102139"/>
            <a:ext cx="1862460" cy="371475"/>
          </a:xfrm>
          <a:prstGeom prst="rect">
            <a:avLst/>
          </a:prstGeom>
        </p:spPr>
        <p:txBody>
          <a:bodyPr/>
          <a:lstStyle>
            <a:lvl1pPr marL="0" indent="0">
              <a:buNone/>
              <a:defRPr sz="1800">
                <a:solidFill>
                  <a:schemeClr val="accent1"/>
                </a:solidFill>
              </a:defRPr>
            </a:lvl1pPr>
          </a:lstStyle>
          <a:p>
            <a:pPr lvl="0"/>
            <a:r>
              <a:rPr lang="fr-FR" dirty="0"/>
              <a:t>Texte : 18 points</a:t>
            </a:r>
          </a:p>
        </p:txBody>
      </p:sp>
      <p:sp>
        <p:nvSpPr>
          <p:cNvPr id="36" name="Espace réservé du texte 7"/>
          <p:cNvSpPr>
            <a:spLocks noGrp="1"/>
          </p:cNvSpPr>
          <p:nvPr>
            <p:ph type="body" sz="quarter" idx="23" hasCustomPrompt="1"/>
          </p:nvPr>
        </p:nvSpPr>
        <p:spPr>
          <a:xfrm>
            <a:off x="5517852" y="2843821"/>
            <a:ext cx="1862460" cy="371475"/>
          </a:xfrm>
          <a:prstGeom prst="rect">
            <a:avLst/>
          </a:prstGeom>
        </p:spPr>
        <p:txBody>
          <a:bodyPr/>
          <a:lstStyle>
            <a:lvl1pPr marL="0" indent="0">
              <a:buNone/>
              <a:defRPr sz="1800">
                <a:solidFill>
                  <a:schemeClr val="accent1"/>
                </a:solidFill>
              </a:defRPr>
            </a:lvl1pPr>
          </a:lstStyle>
          <a:p>
            <a:pPr lvl="0"/>
            <a:r>
              <a:rPr lang="fr-FR" dirty="0"/>
              <a:t>Texte : 18 points</a:t>
            </a:r>
          </a:p>
        </p:txBody>
      </p:sp>
    </p:spTree>
    <p:extLst>
      <p:ext uri="{BB962C8B-B14F-4D97-AF65-F5344CB8AC3E}">
        <p14:creationId xmlns:p14="http://schemas.microsoft.com/office/powerpoint/2010/main" val="2770711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ée de chapitre 1">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1.</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50" y="0"/>
            <a:ext cx="1771650" cy="5143500"/>
          </a:xfrm>
          <a:prstGeom prst="rect">
            <a:avLst/>
          </a:prstGeom>
        </p:spPr>
      </p:pic>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dirty="0">
                <a:solidFill>
                  <a:srgbClr val="E8143A"/>
                </a:solidFill>
                <a:latin typeface="Arial" panose="020B0604020202020204" pitchFamily="34" charset="0"/>
                <a:cs typeface="Arial" panose="020B0604020202020204" pitchFamily="34" charset="0"/>
              </a:rPr>
              <a:t>Mois </a:t>
            </a:r>
            <a:r>
              <a:rPr lang="fr-FR" altLang="fr-FR" sz="1300" b="1" dirty="0">
                <a:solidFill>
                  <a:schemeClr val="tx1"/>
                </a:solidFill>
                <a:latin typeface="Arial" panose="020B0604020202020204" pitchFamily="34" charset="0"/>
                <a:cs typeface="Arial" panose="020B0604020202020204" pitchFamily="34" charset="0"/>
              </a:rPr>
              <a:t>année</a:t>
            </a:r>
            <a:endParaRPr lang="fr-FR"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109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23" name="正方形/長方形 8"/>
          <p:cNvSpPr/>
          <p:nvPr userDrawn="1"/>
        </p:nvSpPr>
        <p:spPr>
          <a:xfrm>
            <a:off x="0" y="2167002"/>
            <a:ext cx="9144000" cy="67508"/>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4" name="円/楕円 9"/>
          <p:cNvSpPr/>
          <p:nvPr userDrawn="1"/>
        </p:nvSpPr>
        <p:spPr>
          <a:xfrm>
            <a:off x="827584"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5" name="円/楕円 10"/>
          <p:cNvSpPr/>
          <p:nvPr userDrawn="1"/>
        </p:nvSpPr>
        <p:spPr>
          <a:xfrm>
            <a:off x="2267544"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6" name="円/楕円 11"/>
          <p:cNvSpPr/>
          <p:nvPr userDrawn="1"/>
        </p:nvSpPr>
        <p:spPr>
          <a:xfrm>
            <a:off x="3608810" y="1935016"/>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7" name="円/楕円 12"/>
          <p:cNvSpPr/>
          <p:nvPr userDrawn="1"/>
        </p:nvSpPr>
        <p:spPr>
          <a:xfrm>
            <a:off x="4990502"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8" name="円/楕円 13"/>
          <p:cNvSpPr/>
          <p:nvPr userDrawn="1"/>
        </p:nvSpPr>
        <p:spPr>
          <a:xfrm>
            <a:off x="6291340"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sp>
        <p:nvSpPr>
          <p:cNvPr id="29" name="円/楕円 14"/>
          <p:cNvSpPr/>
          <p:nvPr userDrawn="1"/>
        </p:nvSpPr>
        <p:spPr>
          <a:xfrm>
            <a:off x="7632606" y="1941977"/>
            <a:ext cx="517602" cy="517558"/>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kumimoji="1" lang="ja-JP" altLang="en-US"/>
          </a:p>
        </p:txBody>
      </p:sp>
      <p:pic>
        <p:nvPicPr>
          <p:cNvPr id="31" name="図プレースホルダー 14"/>
          <p:cNvPicPr>
            <a:picLocks noChangeAspect="1"/>
          </p:cNvPicPr>
          <p:nvPr userDrawn="1"/>
        </p:nvPicPr>
        <p:blipFill>
          <a:blip r:embed="rId2" cstate="print">
            <a:extLst>
              <a:ext uri="{28A0092B-C50C-407E-A947-70E740481C1C}">
                <a14:useLocalDpi xmlns:a14="http://schemas.microsoft.com/office/drawing/2010/main" val="0"/>
              </a:ext>
            </a:extLst>
          </a:blip>
          <a:srcRect t="256" b="256"/>
          <a:stretch>
            <a:fillRect/>
          </a:stretch>
        </p:blipFill>
        <p:spPr>
          <a:xfrm>
            <a:off x="932870" y="2046727"/>
            <a:ext cx="308084" cy="308057"/>
          </a:xfrm>
          <a:prstGeom prst="rect">
            <a:avLst/>
          </a:prstGeom>
        </p:spPr>
      </p:pic>
      <p:pic>
        <p:nvPicPr>
          <p:cNvPr id="32" name="図プレースホルダー 16"/>
          <p:cNvPicPr>
            <a:picLocks noChangeAspect="1"/>
          </p:cNvPicPr>
          <p:nvPr userDrawn="1"/>
        </p:nvPicPr>
        <p:blipFill>
          <a:blip r:embed="rId3" cstate="print">
            <a:extLst>
              <a:ext uri="{28A0092B-C50C-407E-A947-70E740481C1C}">
                <a14:useLocalDpi xmlns:a14="http://schemas.microsoft.com/office/drawing/2010/main" val="0"/>
              </a:ext>
            </a:extLst>
          </a:blip>
          <a:srcRect t="335" b="335"/>
          <a:stretch>
            <a:fillRect/>
          </a:stretch>
        </p:blipFill>
        <p:spPr>
          <a:xfrm>
            <a:off x="2372303" y="2046727"/>
            <a:ext cx="308084" cy="308057"/>
          </a:xfrm>
          <a:prstGeom prst="rect">
            <a:avLst/>
          </a:prstGeom>
        </p:spPr>
      </p:pic>
      <p:pic>
        <p:nvPicPr>
          <p:cNvPr id="33" name="図プレースホルダー 17"/>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3713568" y="2039766"/>
            <a:ext cx="308084" cy="308057"/>
          </a:xfrm>
          <a:prstGeom prst="rect">
            <a:avLst/>
          </a:prstGeom>
        </p:spPr>
      </p:pic>
      <p:pic>
        <p:nvPicPr>
          <p:cNvPr id="34" name="図プレースホルダー 1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a:xfrm>
            <a:off x="5094734" y="2041741"/>
            <a:ext cx="308084" cy="308057"/>
          </a:xfrm>
          <a:prstGeom prst="rect">
            <a:avLst/>
          </a:prstGeom>
        </p:spPr>
      </p:pic>
      <p:pic>
        <p:nvPicPr>
          <p:cNvPr id="35" name="図プレースホルダー 19"/>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a:off x="6396099" y="2046727"/>
            <a:ext cx="308084" cy="308057"/>
          </a:xfrm>
          <a:prstGeom prst="rect">
            <a:avLst/>
          </a:prstGeom>
        </p:spPr>
      </p:pic>
      <p:pic>
        <p:nvPicPr>
          <p:cNvPr id="36" name="図プレースホルダー 20"/>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a:xfrm>
            <a:off x="7737364" y="2046727"/>
            <a:ext cx="308084" cy="308057"/>
          </a:xfrm>
          <a:prstGeom prst="rect">
            <a:avLst/>
          </a:prstGeom>
        </p:spPr>
      </p:pic>
      <p:sp>
        <p:nvSpPr>
          <p:cNvPr id="60" name="テキスト プレースホルダー 38"/>
          <p:cNvSpPr>
            <a:spLocks noGrp="1"/>
          </p:cNvSpPr>
          <p:nvPr>
            <p:ph type="body" sz="quarter" idx="33" hasCustomPrompt="1"/>
          </p:nvPr>
        </p:nvSpPr>
        <p:spPr>
          <a:xfrm>
            <a:off x="478827" y="1352654"/>
            <a:ext cx="1290631" cy="582076"/>
          </a:xfrm>
          <a:prstGeom prst="rect">
            <a:avLst/>
          </a:prstGeom>
        </p:spPr>
        <p:txBody>
          <a:bodyPr/>
          <a:lstStyle>
            <a:lvl1pPr marL="0" indent="0" algn="ctr">
              <a:buNone/>
              <a:defRPr sz="1800" baseline="0">
                <a:solidFill>
                  <a:schemeClr val="accent1"/>
                </a:solidFill>
              </a:defRPr>
            </a:lvl1pPr>
          </a:lstStyle>
          <a:p>
            <a:pPr lvl="0" algn="ctr"/>
            <a:r>
              <a:rPr lang="en-US" dirty="0">
                <a:solidFill>
                  <a:schemeClr val="accent1"/>
                </a:solidFill>
                <a:latin typeface="Arial"/>
                <a:cs typeface="Arial"/>
              </a:rPr>
              <a:t>TITRE : 18 PTS</a:t>
            </a:r>
            <a:endParaRPr kumimoji="1" lang="ja-JP" altLang="en-US" dirty="0">
              <a:latin typeface="Arial"/>
              <a:cs typeface="Arial"/>
            </a:endParaRPr>
          </a:p>
        </p:txBody>
      </p:sp>
      <p:sp>
        <p:nvSpPr>
          <p:cNvPr id="61" name="テキスト プレースホルダー 38"/>
          <p:cNvSpPr>
            <a:spLocks noGrp="1"/>
          </p:cNvSpPr>
          <p:nvPr>
            <p:ph type="body" sz="quarter" idx="34" hasCustomPrompt="1"/>
          </p:nvPr>
        </p:nvSpPr>
        <p:spPr>
          <a:xfrm>
            <a:off x="1881029" y="1359901"/>
            <a:ext cx="1290631" cy="582076"/>
          </a:xfrm>
          <a:prstGeom prst="rect">
            <a:avLst/>
          </a:prstGeom>
        </p:spPr>
        <p:txBody>
          <a:bodyPr/>
          <a:lstStyle>
            <a:lvl1pPr marL="0" indent="0" algn="ctr">
              <a:buNone/>
              <a:defRPr sz="1800">
                <a:solidFill>
                  <a:schemeClr val="accent1"/>
                </a:solidFill>
              </a:defRPr>
            </a:lvl1pPr>
          </a:lstStyle>
          <a:p>
            <a:pPr lvl="0" algn="ctr"/>
            <a:r>
              <a:rPr lang="en-US" dirty="0">
                <a:solidFill>
                  <a:schemeClr val="accent1"/>
                </a:solidFill>
                <a:latin typeface="Arial"/>
                <a:cs typeface="Arial"/>
              </a:rPr>
              <a:t>TITRE : 18 PTS</a:t>
            </a:r>
            <a:endParaRPr lang="en-US" kern="1200" dirty="0">
              <a:solidFill>
                <a:schemeClr val="accent1"/>
              </a:solidFill>
              <a:latin typeface="Arial"/>
              <a:cs typeface="Arial"/>
            </a:endParaRPr>
          </a:p>
          <a:p>
            <a:pPr marL="0" indent="0">
              <a:buNone/>
            </a:pPr>
            <a:endParaRPr kumimoji="1" lang="en-US" altLang="ja-JP" dirty="0">
              <a:latin typeface="Arial"/>
              <a:cs typeface="Arial"/>
            </a:endParaRPr>
          </a:p>
          <a:p>
            <a:endParaRPr kumimoji="1" lang="ja-JP" altLang="en-US" dirty="0">
              <a:latin typeface="Arial"/>
              <a:cs typeface="Arial"/>
            </a:endParaRPr>
          </a:p>
        </p:txBody>
      </p:sp>
      <p:sp>
        <p:nvSpPr>
          <p:cNvPr id="62" name="テキスト プレースホルダー 38"/>
          <p:cNvSpPr>
            <a:spLocks noGrp="1"/>
          </p:cNvSpPr>
          <p:nvPr>
            <p:ph type="body" sz="quarter" idx="35" hasCustomPrompt="1"/>
          </p:nvPr>
        </p:nvSpPr>
        <p:spPr>
          <a:xfrm>
            <a:off x="3241806" y="1347911"/>
            <a:ext cx="1290631" cy="582076"/>
          </a:xfrm>
          <a:prstGeom prst="rect">
            <a:avLst/>
          </a:prstGeom>
        </p:spPr>
        <p:txBody>
          <a:bodyPr/>
          <a:lstStyle>
            <a:lvl1pPr marL="0" indent="0" algn="ctr">
              <a:buNone/>
              <a:defRPr sz="1800">
                <a:solidFill>
                  <a:schemeClr val="accent1"/>
                </a:solidFill>
              </a:defRPr>
            </a:lvl1pPr>
          </a:lstStyle>
          <a:p>
            <a:pPr lvl="0" algn="ctr"/>
            <a:r>
              <a:rPr lang="en-US" dirty="0">
                <a:solidFill>
                  <a:schemeClr val="accent1"/>
                </a:solidFill>
                <a:latin typeface="Arial"/>
                <a:cs typeface="Arial"/>
              </a:rPr>
              <a:t>TITRE : 18 PTS</a:t>
            </a:r>
            <a:endParaRPr lang="en-US" kern="1200" dirty="0">
              <a:solidFill>
                <a:schemeClr val="accent1"/>
              </a:solidFill>
              <a:latin typeface="Arial"/>
              <a:cs typeface="Arial"/>
            </a:endParaRPr>
          </a:p>
          <a:p>
            <a:pPr marL="0" indent="0">
              <a:buNone/>
            </a:pPr>
            <a:endParaRPr kumimoji="1" lang="en-US" altLang="ja-JP" dirty="0">
              <a:latin typeface="Arial"/>
              <a:cs typeface="Arial"/>
            </a:endParaRPr>
          </a:p>
          <a:p>
            <a:endParaRPr kumimoji="1" lang="ja-JP" altLang="en-US" dirty="0">
              <a:latin typeface="Arial"/>
              <a:cs typeface="Arial"/>
            </a:endParaRPr>
          </a:p>
        </p:txBody>
      </p:sp>
      <p:sp>
        <p:nvSpPr>
          <p:cNvPr id="63" name="テキスト プレースホルダー 38"/>
          <p:cNvSpPr>
            <a:spLocks noGrp="1"/>
          </p:cNvSpPr>
          <p:nvPr>
            <p:ph type="body" sz="quarter" idx="36" hasCustomPrompt="1"/>
          </p:nvPr>
        </p:nvSpPr>
        <p:spPr>
          <a:xfrm>
            <a:off x="4572000" y="1355158"/>
            <a:ext cx="1290631" cy="582076"/>
          </a:xfrm>
          <a:prstGeom prst="rect">
            <a:avLst/>
          </a:prstGeom>
        </p:spPr>
        <p:txBody>
          <a:bodyPr/>
          <a:lstStyle>
            <a:lvl1pPr marL="0" indent="0" algn="ctr">
              <a:buNone/>
              <a:defRPr sz="1800">
                <a:solidFill>
                  <a:schemeClr val="accent1"/>
                </a:solidFill>
              </a:defRPr>
            </a:lvl1pPr>
          </a:lstStyle>
          <a:p>
            <a:pPr lvl="0" algn="ctr"/>
            <a:r>
              <a:rPr lang="en-US" dirty="0">
                <a:solidFill>
                  <a:schemeClr val="accent1"/>
                </a:solidFill>
                <a:latin typeface="Arial"/>
                <a:cs typeface="Arial"/>
              </a:rPr>
              <a:t>TITRE : 18 PTS</a:t>
            </a:r>
            <a:endParaRPr lang="en-US" kern="1200" dirty="0">
              <a:solidFill>
                <a:schemeClr val="accent1"/>
              </a:solidFill>
              <a:latin typeface="Arial"/>
              <a:cs typeface="Arial"/>
            </a:endParaRPr>
          </a:p>
          <a:p>
            <a:pPr marL="0" indent="0">
              <a:buNone/>
            </a:pPr>
            <a:endParaRPr kumimoji="1" lang="en-US" altLang="ja-JP" dirty="0">
              <a:latin typeface="Arial"/>
              <a:cs typeface="Arial"/>
            </a:endParaRPr>
          </a:p>
          <a:p>
            <a:endParaRPr kumimoji="1" lang="ja-JP" altLang="en-US" dirty="0">
              <a:latin typeface="Arial"/>
              <a:cs typeface="Arial"/>
            </a:endParaRPr>
          </a:p>
        </p:txBody>
      </p:sp>
      <p:sp>
        <p:nvSpPr>
          <p:cNvPr id="64" name="テキスト プレースホルダー 38"/>
          <p:cNvSpPr>
            <a:spLocks noGrp="1"/>
          </p:cNvSpPr>
          <p:nvPr>
            <p:ph type="body" sz="quarter" idx="37" hasCustomPrompt="1"/>
          </p:nvPr>
        </p:nvSpPr>
        <p:spPr>
          <a:xfrm>
            <a:off x="5945665" y="1345693"/>
            <a:ext cx="1290631" cy="582076"/>
          </a:xfrm>
          <a:prstGeom prst="rect">
            <a:avLst/>
          </a:prstGeom>
        </p:spPr>
        <p:txBody>
          <a:bodyPr/>
          <a:lstStyle>
            <a:lvl1pPr marL="0" indent="0" algn="ctr">
              <a:buNone/>
              <a:defRPr sz="1800">
                <a:solidFill>
                  <a:schemeClr val="accent1"/>
                </a:solidFill>
              </a:defRPr>
            </a:lvl1pPr>
          </a:lstStyle>
          <a:p>
            <a:pPr lvl="0" algn="ctr"/>
            <a:r>
              <a:rPr lang="en-US" dirty="0">
                <a:solidFill>
                  <a:schemeClr val="accent1"/>
                </a:solidFill>
                <a:latin typeface="Arial"/>
                <a:cs typeface="Arial"/>
              </a:rPr>
              <a:t>TITRE : 18 PTS</a:t>
            </a:r>
            <a:endParaRPr lang="en-US" kern="1200" dirty="0">
              <a:solidFill>
                <a:schemeClr val="accent1"/>
              </a:solidFill>
              <a:latin typeface="Arial"/>
              <a:cs typeface="Arial"/>
            </a:endParaRPr>
          </a:p>
          <a:p>
            <a:pPr marL="0" indent="0">
              <a:buNone/>
            </a:pPr>
            <a:endParaRPr kumimoji="1" lang="en-US" altLang="ja-JP" dirty="0">
              <a:latin typeface="Arial"/>
              <a:cs typeface="Arial"/>
            </a:endParaRPr>
          </a:p>
          <a:p>
            <a:endParaRPr kumimoji="1" lang="ja-JP" altLang="en-US" dirty="0">
              <a:latin typeface="Arial"/>
              <a:cs typeface="Arial"/>
            </a:endParaRPr>
          </a:p>
        </p:txBody>
      </p:sp>
      <p:sp>
        <p:nvSpPr>
          <p:cNvPr id="65" name="テキスト プレースホルダー 38"/>
          <p:cNvSpPr>
            <a:spLocks noGrp="1"/>
          </p:cNvSpPr>
          <p:nvPr>
            <p:ph type="body" sz="quarter" idx="38" hasCustomPrompt="1"/>
          </p:nvPr>
        </p:nvSpPr>
        <p:spPr>
          <a:xfrm>
            <a:off x="7270346" y="1352940"/>
            <a:ext cx="1290631" cy="582076"/>
          </a:xfrm>
          <a:prstGeom prst="rect">
            <a:avLst/>
          </a:prstGeom>
        </p:spPr>
        <p:txBody>
          <a:bodyPr/>
          <a:lstStyle>
            <a:lvl1pPr marL="0" indent="0" algn="ctr">
              <a:buNone/>
              <a:defRPr sz="1800">
                <a:solidFill>
                  <a:schemeClr val="accent1"/>
                </a:solidFill>
              </a:defRPr>
            </a:lvl1pPr>
          </a:lstStyle>
          <a:p>
            <a:pPr lvl="0" algn="ctr"/>
            <a:r>
              <a:rPr lang="en-US" dirty="0">
                <a:solidFill>
                  <a:schemeClr val="accent1"/>
                </a:solidFill>
                <a:latin typeface="Arial"/>
                <a:cs typeface="Arial"/>
              </a:rPr>
              <a:t>TITRE : 18 PTS</a:t>
            </a:r>
            <a:endParaRPr lang="en-US" kern="1200" dirty="0">
              <a:solidFill>
                <a:schemeClr val="accent1"/>
              </a:solidFill>
              <a:latin typeface="Arial"/>
              <a:cs typeface="Arial"/>
            </a:endParaRPr>
          </a:p>
          <a:p>
            <a:pPr marL="0" indent="0">
              <a:buNone/>
            </a:pPr>
            <a:endParaRPr kumimoji="1" lang="en-US" altLang="ja-JP" dirty="0">
              <a:latin typeface="Arial"/>
              <a:cs typeface="Arial"/>
            </a:endParaRPr>
          </a:p>
          <a:p>
            <a:endParaRPr kumimoji="1" lang="ja-JP" altLang="en-US" dirty="0">
              <a:latin typeface="Arial"/>
              <a:cs typeface="Arial"/>
            </a:endParaRPr>
          </a:p>
        </p:txBody>
      </p:sp>
      <p:sp>
        <p:nvSpPr>
          <p:cNvPr id="5" name="Espace réservé du texte 4"/>
          <p:cNvSpPr>
            <a:spLocks noGrp="1"/>
          </p:cNvSpPr>
          <p:nvPr>
            <p:ph type="body" sz="quarter" idx="39" hasCustomPrompt="1"/>
          </p:nvPr>
        </p:nvSpPr>
        <p:spPr>
          <a:xfrm>
            <a:off x="7308304" y="2572047"/>
            <a:ext cx="1234505" cy="1079500"/>
          </a:xfrm>
          <a:prstGeom prst="rect">
            <a:avLst/>
          </a:prstGeom>
        </p:spPr>
        <p:txBody>
          <a:bodyPr/>
          <a:lstStyle>
            <a:lvl1pPr marL="0" indent="0">
              <a:buNone/>
              <a:defRPr sz="1800" baseline="0"/>
            </a:lvl1pPr>
          </a:lstStyle>
          <a:p>
            <a:pPr lvl="0"/>
            <a:r>
              <a:rPr lang="fr-FR" dirty="0"/>
              <a:t>Texte : 18 points</a:t>
            </a:r>
          </a:p>
        </p:txBody>
      </p:sp>
      <p:sp>
        <p:nvSpPr>
          <p:cNvPr id="37" name="Espace réservé du texte 4"/>
          <p:cNvSpPr>
            <a:spLocks noGrp="1"/>
          </p:cNvSpPr>
          <p:nvPr>
            <p:ph type="body" sz="quarter" idx="40" hasCustomPrompt="1"/>
          </p:nvPr>
        </p:nvSpPr>
        <p:spPr>
          <a:xfrm>
            <a:off x="1907704" y="2572047"/>
            <a:ext cx="1234505" cy="1079500"/>
          </a:xfrm>
          <a:prstGeom prst="rect">
            <a:avLst/>
          </a:prstGeom>
        </p:spPr>
        <p:txBody>
          <a:bodyPr/>
          <a:lstStyle>
            <a:lvl1pPr marL="0" indent="0">
              <a:buNone/>
              <a:defRPr sz="1800" baseline="0"/>
            </a:lvl1pPr>
          </a:lstStyle>
          <a:p>
            <a:pPr lvl="0"/>
            <a:r>
              <a:rPr lang="fr-FR" dirty="0"/>
              <a:t>Texte : 18 points</a:t>
            </a:r>
          </a:p>
        </p:txBody>
      </p:sp>
      <p:sp>
        <p:nvSpPr>
          <p:cNvPr id="38" name="Espace réservé du texte 4"/>
          <p:cNvSpPr>
            <a:spLocks noGrp="1"/>
          </p:cNvSpPr>
          <p:nvPr>
            <p:ph type="body" sz="quarter" idx="41" hasCustomPrompt="1"/>
          </p:nvPr>
        </p:nvSpPr>
        <p:spPr>
          <a:xfrm>
            <a:off x="3265487" y="2572047"/>
            <a:ext cx="1234505" cy="1079500"/>
          </a:xfrm>
          <a:prstGeom prst="rect">
            <a:avLst/>
          </a:prstGeom>
        </p:spPr>
        <p:txBody>
          <a:bodyPr/>
          <a:lstStyle>
            <a:lvl1pPr marL="0" indent="0">
              <a:buNone/>
              <a:defRPr sz="1800" baseline="0"/>
            </a:lvl1pPr>
          </a:lstStyle>
          <a:p>
            <a:pPr lvl="0"/>
            <a:r>
              <a:rPr lang="fr-FR" dirty="0"/>
              <a:t>Texte : 18 points</a:t>
            </a:r>
          </a:p>
        </p:txBody>
      </p:sp>
      <p:sp>
        <p:nvSpPr>
          <p:cNvPr id="39" name="Espace réservé du texte 4"/>
          <p:cNvSpPr>
            <a:spLocks noGrp="1"/>
          </p:cNvSpPr>
          <p:nvPr>
            <p:ph type="body" sz="quarter" idx="42" hasCustomPrompt="1"/>
          </p:nvPr>
        </p:nvSpPr>
        <p:spPr>
          <a:xfrm>
            <a:off x="4633639" y="2572047"/>
            <a:ext cx="1234505" cy="1079500"/>
          </a:xfrm>
          <a:prstGeom prst="rect">
            <a:avLst/>
          </a:prstGeom>
        </p:spPr>
        <p:txBody>
          <a:bodyPr/>
          <a:lstStyle>
            <a:lvl1pPr marL="0" indent="0">
              <a:buNone/>
              <a:defRPr sz="1800" baseline="0"/>
            </a:lvl1pPr>
          </a:lstStyle>
          <a:p>
            <a:pPr lvl="0"/>
            <a:r>
              <a:rPr lang="fr-FR" dirty="0"/>
              <a:t>Texte : 18 points</a:t>
            </a:r>
          </a:p>
        </p:txBody>
      </p:sp>
      <p:sp>
        <p:nvSpPr>
          <p:cNvPr id="40" name="Espace réservé du texte 4"/>
          <p:cNvSpPr>
            <a:spLocks noGrp="1"/>
          </p:cNvSpPr>
          <p:nvPr>
            <p:ph type="body" sz="quarter" idx="43" hasCustomPrompt="1"/>
          </p:nvPr>
        </p:nvSpPr>
        <p:spPr>
          <a:xfrm>
            <a:off x="5929783" y="2572047"/>
            <a:ext cx="1234505" cy="1079500"/>
          </a:xfrm>
          <a:prstGeom prst="rect">
            <a:avLst/>
          </a:prstGeom>
        </p:spPr>
        <p:txBody>
          <a:bodyPr/>
          <a:lstStyle>
            <a:lvl1pPr marL="0" indent="0">
              <a:buNone/>
              <a:defRPr sz="1800" baseline="0"/>
            </a:lvl1pPr>
          </a:lstStyle>
          <a:p>
            <a:pPr lvl="0"/>
            <a:r>
              <a:rPr lang="fr-FR" dirty="0"/>
              <a:t>Texte : 18 points</a:t>
            </a:r>
          </a:p>
        </p:txBody>
      </p:sp>
      <p:sp>
        <p:nvSpPr>
          <p:cNvPr id="41" name="Espace réservé du texte 4"/>
          <p:cNvSpPr>
            <a:spLocks noGrp="1"/>
          </p:cNvSpPr>
          <p:nvPr>
            <p:ph type="body" sz="quarter" idx="44" hasCustomPrompt="1"/>
          </p:nvPr>
        </p:nvSpPr>
        <p:spPr>
          <a:xfrm>
            <a:off x="529208" y="2572370"/>
            <a:ext cx="1234480" cy="1079500"/>
          </a:xfrm>
          <a:prstGeom prst="rect">
            <a:avLst/>
          </a:prstGeom>
        </p:spPr>
        <p:txBody>
          <a:bodyPr/>
          <a:lstStyle>
            <a:lvl1pPr marL="0" indent="0">
              <a:buNone/>
              <a:defRPr sz="1800" baseline="0"/>
            </a:lvl1pPr>
          </a:lstStyle>
          <a:p>
            <a:pPr lvl="0"/>
            <a:r>
              <a:rPr lang="fr-FR" dirty="0"/>
              <a:t>Texte : 18 points</a:t>
            </a:r>
          </a:p>
        </p:txBody>
      </p:sp>
    </p:spTree>
    <p:extLst>
      <p:ext uri="{BB962C8B-B14F-4D97-AF65-F5344CB8AC3E}">
        <p14:creationId xmlns:p14="http://schemas.microsoft.com/office/powerpoint/2010/main" val="2770711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sp>
        <p:nvSpPr>
          <p:cNvPr id="3"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4" name="Connecteur droit 3"/>
          <p:cNvCxnSpPr/>
          <p:nvPr userDrawn="1"/>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5" name="円/楕円 26"/>
          <p:cNvSpPr/>
          <p:nvPr userDrawn="1"/>
        </p:nvSpPr>
        <p:spPr>
          <a:xfrm>
            <a:off x="7164288" y="3918323"/>
            <a:ext cx="485627" cy="597643"/>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6" name="円/楕円 25"/>
          <p:cNvSpPr/>
          <p:nvPr userDrawn="1"/>
        </p:nvSpPr>
        <p:spPr>
          <a:xfrm>
            <a:off x="7092280" y="915566"/>
            <a:ext cx="504056" cy="521424"/>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7" name="円/楕円 27"/>
          <p:cNvSpPr/>
          <p:nvPr userDrawn="1"/>
        </p:nvSpPr>
        <p:spPr>
          <a:xfrm>
            <a:off x="1755183" y="1131590"/>
            <a:ext cx="368545" cy="453555"/>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8" name="円/楕円 24"/>
          <p:cNvSpPr/>
          <p:nvPr userDrawn="1"/>
        </p:nvSpPr>
        <p:spPr>
          <a:xfrm>
            <a:off x="2191210" y="3579862"/>
            <a:ext cx="292558" cy="36004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9" name="円/楕円 28"/>
          <p:cNvSpPr/>
          <p:nvPr userDrawn="1"/>
        </p:nvSpPr>
        <p:spPr>
          <a:xfrm>
            <a:off x="323532" y="4111690"/>
            <a:ext cx="461517" cy="441444"/>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0" name="円/楕円 10"/>
          <p:cNvSpPr/>
          <p:nvPr userDrawn="1"/>
        </p:nvSpPr>
        <p:spPr>
          <a:xfrm>
            <a:off x="7321327" y="1706496"/>
            <a:ext cx="1800200" cy="1801358"/>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dirty="0">
              <a:latin typeface="Arial" panose="020B0604020202020204" pitchFamily="34" charset="0"/>
              <a:cs typeface="Arial" panose="020B0604020202020204" pitchFamily="34" charset="0"/>
            </a:endParaRPr>
          </a:p>
        </p:txBody>
      </p:sp>
      <p:sp>
        <p:nvSpPr>
          <p:cNvPr id="11" name="円/楕円 8"/>
          <p:cNvSpPr/>
          <p:nvPr userDrawn="1"/>
        </p:nvSpPr>
        <p:spPr>
          <a:xfrm>
            <a:off x="5507876" y="2358910"/>
            <a:ext cx="2160468" cy="2157056"/>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2" name="円/楕円 7"/>
          <p:cNvSpPr/>
          <p:nvPr userDrawn="1"/>
        </p:nvSpPr>
        <p:spPr>
          <a:xfrm>
            <a:off x="52633" y="1203600"/>
            <a:ext cx="1783063" cy="178972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3" name="円/楕円 6"/>
          <p:cNvSpPr/>
          <p:nvPr userDrawn="1"/>
        </p:nvSpPr>
        <p:spPr>
          <a:xfrm>
            <a:off x="395536" y="2660624"/>
            <a:ext cx="1859793" cy="1927350"/>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4" name="円/楕円 4"/>
          <p:cNvSpPr/>
          <p:nvPr userDrawn="1"/>
        </p:nvSpPr>
        <p:spPr>
          <a:xfrm>
            <a:off x="1475656" y="1143795"/>
            <a:ext cx="2304256" cy="236405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15" name="円/楕円 5"/>
          <p:cNvSpPr/>
          <p:nvPr userDrawn="1"/>
        </p:nvSpPr>
        <p:spPr>
          <a:xfrm>
            <a:off x="2987824" y="1347614"/>
            <a:ext cx="2952328" cy="3030021"/>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kumimoji="1" lang="ja-JP" altLang="en-US" kern="1200" dirty="0">
              <a:latin typeface="Arial" panose="020B0604020202020204" pitchFamily="34" charset="0"/>
              <a:cs typeface="Arial" panose="020B0604020202020204" pitchFamily="34" charset="0"/>
            </a:endParaRPr>
          </a:p>
        </p:txBody>
      </p:sp>
      <p:sp>
        <p:nvSpPr>
          <p:cNvPr id="23" name="テキスト プレースホルダー 11"/>
          <p:cNvSpPr>
            <a:spLocks noGrp="1"/>
          </p:cNvSpPr>
          <p:nvPr userDrawn="1"/>
        </p:nvSpPr>
        <p:spPr>
          <a:xfrm>
            <a:off x="6081312" y="1059582"/>
            <a:ext cx="1299000" cy="388671"/>
          </a:xfrm>
          <a:prstGeom prst="rect">
            <a:avLst/>
          </a:prstGeom>
        </p:spPr>
        <p:txBody>
          <a:bodyPr vert="horz" lIns="95777" tIns="47889" rIns="95777" bIns="47889" rtlCol="0" anchor="t">
            <a:noAutofit/>
          </a:bodyPr>
          <a:lstStyle>
            <a:lvl1pPr marL="0" indent="0" algn="l" defTabSz="957773"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78191" indent="-299304"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97216"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76102"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154988"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633875"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761"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647"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534"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lvl="0" algn="ctr"/>
            <a:r>
              <a:rPr lang="en-US" sz="1400" dirty="0">
                <a:solidFill>
                  <a:srgbClr val="FFFFFF"/>
                </a:solidFill>
                <a:latin typeface="Arial" panose="020B0604020202020204" pitchFamily="34" charset="0"/>
                <a:cs typeface="Arial" panose="020B0604020202020204" pitchFamily="34" charset="0"/>
              </a:rPr>
              <a:t>TITRE</a:t>
            </a:r>
            <a:endParaRPr lang="en-US" sz="1400" kern="1200" dirty="0">
              <a:solidFill>
                <a:srgbClr val="FFFFFF"/>
              </a:solidFill>
              <a:latin typeface="Arial" panose="020B0604020202020204" pitchFamily="34" charset="0"/>
              <a:cs typeface="Arial" panose="020B0604020202020204" pitchFamily="34" charset="0"/>
            </a:endParaRPr>
          </a:p>
        </p:txBody>
      </p:sp>
      <p:sp>
        <p:nvSpPr>
          <p:cNvPr id="25" name="円/楕円 23"/>
          <p:cNvSpPr/>
          <p:nvPr userDrawn="1"/>
        </p:nvSpPr>
        <p:spPr>
          <a:xfrm>
            <a:off x="3491884" y="966067"/>
            <a:ext cx="368545" cy="453555"/>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26" name="円/楕円 29"/>
          <p:cNvSpPr/>
          <p:nvPr userDrawn="1"/>
        </p:nvSpPr>
        <p:spPr>
          <a:xfrm>
            <a:off x="8739005" y="3291831"/>
            <a:ext cx="351070" cy="432048"/>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53639" tIns="26819" rIns="53639" bIns="26819"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kumimoji="1" lang="ja-JP" altLang="en-US" kern="1200">
              <a:latin typeface="Arial" panose="020B0604020202020204" pitchFamily="34" charset="0"/>
              <a:cs typeface="Arial" panose="020B0604020202020204" pitchFamily="34" charset="0"/>
            </a:endParaRPr>
          </a:p>
        </p:txBody>
      </p:sp>
      <p:sp>
        <p:nvSpPr>
          <p:cNvPr id="30" name="テキスト プレースホルダー 11"/>
          <p:cNvSpPr>
            <a:spLocks noGrp="1"/>
          </p:cNvSpPr>
          <p:nvPr userDrawn="1"/>
        </p:nvSpPr>
        <p:spPr>
          <a:xfrm>
            <a:off x="6156176" y="1533023"/>
            <a:ext cx="1152128" cy="678687"/>
          </a:xfrm>
          <a:prstGeom prst="rect">
            <a:avLst/>
          </a:prstGeom>
        </p:spPr>
        <p:txBody>
          <a:bodyPr vert="horz" lIns="95777" tIns="47889" rIns="95777" bIns="47889" rtlCol="0" anchor="t">
            <a:noAutofit/>
          </a:bodyPr>
          <a:lstStyle>
            <a:lvl1pPr marL="0" indent="0" algn="l" defTabSz="957773"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778191" indent="-299304"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97216"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76102"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154988" indent="-239443" algn="l" defTabSz="957773"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633875"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12761"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591647"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070534" indent="-239443" algn="l" defTabSz="9577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pPr algn="ctr"/>
            <a:r>
              <a:rPr kumimoji="1" lang="en-US" altLang="ja-JP" dirty="0">
                <a:solidFill>
                  <a:srgbClr val="FFFFFF"/>
                </a:solidFill>
                <a:latin typeface="Arial" panose="020B0604020202020204" pitchFamily="34" charset="0"/>
                <a:cs typeface="Arial" panose="020B0604020202020204" pitchFamily="34" charset="0"/>
              </a:rPr>
              <a:t>CLIQUER POUR AJOUTER DU TEXTE</a:t>
            </a:r>
            <a:endParaRPr kumimoji="1" lang="ja-JP" altLang="en-US" dirty="0">
              <a:solidFill>
                <a:srgbClr val="FFFFFF"/>
              </a:solidFill>
              <a:latin typeface="Arial" panose="020B0604020202020204" pitchFamily="34" charset="0"/>
              <a:cs typeface="Arial" panose="020B0604020202020204" pitchFamily="34" charset="0"/>
            </a:endParaRPr>
          </a:p>
        </p:txBody>
      </p:sp>
      <p:sp>
        <p:nvSpPr>
          <p:cNvPr id="18" name="Espace réservé du texte 17"/>
          <p:cNvSpPr>
            <a:spLocks noGrp="1"/>
          </p:cNvSpPr>
          <p:nvPr>
            <p:ph type="body" sz="quarter" idx="11" hasCustomPrompt="1"/>
          </p:nvPr>
        </p:nvSpPr>
        <p:spPr>
          <a:xfrm>
            <a:off x="1723431" y="1510499"/>
            <a:ext cx="1808705" cy="460465"/>
          </a:xfrm>
          <a:prstGeom prst="rect">
            <a:avLst/>
          </a:prstGeom>
        </p:spPr>
        <p:txBody>
          <a:bodyPr/>
          <a:lstStyle>
            <a:lvl1pPr marL="0" indent="0">
              <a:buNone/>
              <a:defRPr sz="1800" baseline="0"/>
            </a:lvl1pPr>
          </a:lstStyle>
          <a:p>
            <a:pPr lvl="0"/>
            <a:r>
              <a:rPr lang="fr-FR" dirty="0"/>
              <a:t>TITRE : 18 PTS</a:t>
            </a:r>
          </a:p>
        </p:txBody>
      </p:sp>
      <p:sp>
        <p:nvSpPr>
          <p:cNvPr id="24" name="Espace réservé du texte 17"/>
          <p:cNvSpPr>
            <a:spLocks noGrp="1"/>
          </p:cNvSpPr>
          <p:nvPr>
            <p:ph type="body" sz="quarter" idx="12" hasCustomPrompt="1"/>
          </p:nvPr>
        </p:nvSpPr>
        <p:spPr>
          <a:xfrm>
            <a:off x="3559635" y="1865359"/>
            <a:ext cx="1808705" cy="460465"/>
          </a:xfrm>
          <a:prstGeom prst="rect">
            <a:avLst/>
          </a:prstGeom>
        </p:spPr>
        <p:txBody>
          <a:bodyPr/>
          <a:lstStyle>
            <a:lvl1pPr marL="0" indent="0">
              <a:buNone/>
              <a:defRPr sz="1800" baseline="0"/>
            </a:lvl1pPr>
          </a:lstStyle>
          <a:p>
            <a:pPr lvl="0"/>
            <a:r>
              <a:rPr lang="fr-FR" dirty="0"/>
              <a:t>TITRE : 18 PTS</a:t>
            </a:r>
          </a:p>
        </p:txBody>
      </p:sp>
      <p:sp>
        <p:nvSpPr>
          <p:cNvPr id="27" name="Espace réservé du texte 17"/>
          <p:cNvSpPr>
            <a:spLocks noGrp="1"/>
          </p:cNvSpPr>
          <p:nvPr>
            <p:ph type="body" sz="quarter" idx="13" hasCustomPrompt="1"/>
          </p:nvPr>
        </p:nvSpPr>
        <p:spPr>
          <a:xfrm>
            <a:off x="5756885" y="2831366"/>
            <a:ext cx="1808705" cy="460465"/>
          </a:xfrm>
          <a:prstGeom prst="rect">
            <a:avLst/>
          </a:prstGeom>
        </p:spPr>
        <p:txBody>
          <a:bodyPr/>
          <a:lstStyle>
            <a:lvl1pPr marL="0" indent="0">
              <a:buNone/>
              <a:defRPr sz="1800" baseline="0"/>
            </a:lvl1pPr>
          </a:lstStyle>
          <a:p>
            <a:pPr lvl="0"/>
            <a:r>
              <a:rPr lang="fr-FR" dirty="0"/>
              <a:t>TITRE : 18 PTS</a:t>
            </a:r>
          </a:p>
        </p:txBody>
      </p:sp>
      <p:sp>
        <p:nvSpPr>
          <p:cNvPr id="28" name="Espace réservé du texte 17"/>
          <p:cNvSpPr>
            <a:spLocks noGrp="1"/>
          </p:cNvSpPr>
          <p:nvPr>
            <p:ph type="body" sz="quarter" idx="14" hasCustomPrompt="1"/>
          </p:nvPr>
        </p:nvSpPr>
        <p:spPr>
          <a:xfrm>
            <a:off x="130750" y="1555824"/>
            <a:ext cx="1808705" cy="460465"/>
          </a:xfrm>
          <a:prstGeom prst="rect">
            <a:avLst/>
          </a:prstGeom>
        </p:spPr>
        <p:txBody>
          <a:bodyPr/>
          <a:lstStyle>
            <a:lvl1pPr marL="0" indent="0">
              <a:buNone/>
              <a:defRPr sz="1600" baseline="0"/>
            </a:lvl1pPr>
          </a:lstStyle>
          <a:p>
            <a:pPr lvl="0"/>
            <a:r>
              <a:rPr lang="fr-FR" dirty="0"/>
              <a:t>TITRE : 16 PTS</a:t>
            </a:r>
          </a:p>
        </p:txBody>
      </p:sp>
      <p:sp>
        <p:nvSpPr>
          <p:cNvPr id="29" name="Espace réservé du texte 17"/>
          <p:cNvSpPr>
            <a:spLocks noGrp="1"/>
          </p:cNvSpPr>
          <p:nvPr>
            <p:ph type="body" sz="quarter" idx="15" hasCustomPrompt="1"/>
          </p:nvPr>
        </p:nvSpPr>
        <p:spPr>
          <a:xfrm>
            <a:off x="421079" y="3119397"/>
            <a:ext cx="1808705" cy="460465"/>
          </a:xfrm>
          <a:prstGeom prst="rect">
            <a:avLst/>
          </a:prstGeom>
        </p:spPr>
        <p:txBody>
          <a:bodyPr/>
          <a:lstStyle>
            <a:lvl1pPr marL="0" indent="0">
              <a:buNone/>
              <a:defRPr sz="1600" baseline="0"/>
            </a:lvl1pPr>
          </a:lstStyle>
          <a:p>
            <a:pPr lvl="0"/>
            <a:r>
              <a:rPr lang="fr-FR" dirty="0"/>
              <a:t>TITRE : 16 PTS</a:t>
            </a:r>
          </a:p>
        </p:txBody>
      </p:sp>
      <p:sp>
        <p:nvSpPr>
          <p:cNvPr id="31" name="Espace réservé du texte 17"/>
          <p:cNvSpPr>
            <a:spLocks noGrp="1"/>
          </p:cNvSpPr>
          <p:nvPr>
            <p:ph type="body" sz="quarter" idx="16" hasCustomPrompt="1"/>
          </p:nvPr>
        </p:nvSpPr>
        <p:spPr>
          <a:xfrm>
            <a:off x="7443815" y="1981477"/>
            <a:ext cx="1808705" cy="460465"/>
          </a:xfrm>
          <a:prstGeom prst="rect">
            <a:avLst/>
          </a:prstGeom>
        </p:spPr>
        <p:txBody>
          <a:bodyPr/>
          <a:lstStyle>
            <a:lvl1pPr marL="0" indent="0">
              <a:buNone/>
              <a:defRPr sz="1600" baseline="0"/>
            </a:lvl1pPr>
          </a:lstStyle>
          <a:p>
            <a:pPr lvl="0"/>
            <a:r>
              <a:rPr lang="fr-FR" dirty="0"/>
              <a:t>TITRE : 16 PTS</a:t>
            </a:r>
          </a:p>
        </p:txBody>
      </p:sp>
      <p:sp>
        <p:nvSpPr>
          <p:cNvPr id="32" name="Espace réservé du texte 17"/>
          <p:cNvSpPr>
            <a:spLocks noGrp="1"/>
          </p:cNvSpPr>
          <p:nvPr>
            <p:ph type="body" sz="quarter" idx="17" hasCustomPrompt="1"/>
          </p:nvPr>
        </p:nvSpPr>
        <p:spPr>
          <a:xfrm>
            <a:off x="130750" y="2039922"/>
            <a:ext cx="1808705" cy="460465"/>
          </a:xfrm>
          <a:prstGeom prst="rect">
            <a:avLst/>
          </a:prstGeom>
        </p:spPr>
        <p:txBody>
          <a:bodyPr/>
          <a:lstStyle>
            <a:lvl1pPr marL="0" indent="0">
              <a:buNone/>
              <a:defRPr sz="1600" baseline="0"/>
            </a:lvl1pPr>
          </a:lstStyle>
          <a:p>
            <a:pPr lvl="0"/>
            <a:r>
              <a:rPr lang="fr-FR" dirty="0"/>
              <a:t>Texte : 16 pts</a:t>
            </a:r>
          </a:p>
        </p:txBody>
      </p:sp>
      <p:sp>
        <p:nvSpPr>
          <p:cNvPr id="33" name="Espace réservé du texte 17"/>
          <p:cNvSpPr>
            <a:spLocks noGrp="1"/>
          </p:cNvSpPr>
          <p:nvPr>
            <p:ph type="body" sz="quarter" idx="18" hasCustomPrompt="1"/>
          </p:nvPr>
        </p:nvSpPr>
        <p:spPr>
          <a:xfrm>
            <a:off x="1755183" y="2085139"/>
            <a:ext cx="1808705" cy="460465"/>
          </a:xfrm>
          <a:prstGeom prst="rect">
            <a:avLst/>
          </a:prstGeom>
        </p:spPr>
        <p:txBody>
          <a:bodyPr/>
          <a:lstStyle>
            <a:lvl1pPr marL="0" indent="0">
              <a:buNone/>
              <a:defRPr sz="1800" baseline="0"/>
            </a:lvl1pPr>
          </a:lstStyle>
          <a:p>
            <a:pPr lvl="0"/>
            <a:r>
              <a:rPr lang="fr-FR" dirty="0"/>
              <a:t>Texte : 18 pts</a:t>
            </a:r>
          </a:p>
        </p:txBody>
      </p:sp>
      <p:sp>
        <p:nvSpPr>
          <p:cNvPr id="34" name="Espace réservé du texte 17"/>
          <p:cNvSpPr>
            <a:spLocks noGrp="1"/>
          </p:cNvSpPr>
          <p:nvPr>
            <p:ph type="body" sz="quarter" idx="19" hasCustomPrompt="1"/>
          </p:nvPr>
        </p:nvSpPr>
        <p:spPr>
          <a:xfrm>
            <a:off x="421079" y="3590191"/>
            <a:ext cx="1808705" cy="460465"/>
          </a:xfrm>
          <a:prstGeom prst="rect">
            <a:avLst/>
          </a:prstGeom>
        </p:spPr>
        <p:txBody>
          <a:bodyPr/>
          <a:lstStyle>
            <a:lvl1pPr marL="0" indent="0">
              <a:buNone/>
              <a:defRPr sz="1600" baseline="0"/>
            </a:lvl1pPr>
          </a:lstStyle>
          <a:p>
            <a:pPr lvl="0"/>
            <a:r>
              <a:rPr lang="fr-FR" dirty="0"/>
              <a:t>Texte : 16 pts</a:t>
            </a:r>
          </a:p>
        </p:txBody>
      </p:sp>
      <p:sp>
        <p:nvSpPr>
          <p:cNvPr id="35" name="Espace réservé du texte 17"/>
          <p:cNvSpPr>
            <a:spLocks noGrp="1"/>
          </p:cNvSpPr>
          <p:nvPr>
            <p:ph type="body" sz="quarter" idx="20" hasCustomPrompt="1"/>
          </p:nvPr>
        </p:nvSpPr>
        <p:spPr>
          <a:xfrm>
            <a:off x="7452320" y="2532855"/>
            <a:ext cx="1808705" cy="460465"/>
          </a:xfrm>
          <a:prstGeom prst="rect">
            <a:avLst/>
          </a:prstGeom>
        </p:spPr>
        <p:txBody>
          <a:bodyPr/>
          <a:lstStyle>
            <a:lvl1pPr marL="0" indent="0">
              <a:buNone/>
              <a:defRPr sz="1600" baseline="0"/>
            </a:lvl1pPr>
          </a:lstStyle>
          <a:p>
            <a:pPr lvl="0"/>
            <a:r>
              <a:rPr lang="fr-FR" dirty="0"/>
              <a:t>Texte : 16 pts</a:t>
            </a:r>
          </a:p>
        </p:txBody>
      </p:sp>
      <p:sp>
        <p:nvSpPr>
          <p:cNvPr id="37" name="Espace réservé du texte 17"/>
          <p:cNvSpPr>
            <a:spLocks noGrp="1"/>
          </p:cNvSpPr>
          <p:nvPr>
            <p:ph type="body" sz="quarter" idx="21" hasCustomPrompt="1"/>
          </p:nvPr>
        </p:nvSpPr>
        <p:spPr>
          <a:xfrm>
            <a:off x="3559635" y="2532855"/>
            <a:ext cx="1808705" cy="460465"/>
          </a:xfrm>
          <a:prstGeom prst="rect">
            <a:avLst/>
          </a:prstGeom>
        </p:spPr>
        <p:txBody>
          <a:bodyPr/>
          <a:lstStyle>
            <a:lvl1pPr marL="0" indent="0">
              <a:buNone/>
              <a:defRPr sz="1800" baseline="0"/>
            </a:lvl1pPr>
          </a:lstStyle>
          <a:p>
            <a:pPr lvl="0"/>
            <a:r>
              <a:rPr lang="fr-FR" dirty="0"/>
              <a:t>Texte : 18 pts</a:t>
            </a:r>
          </a:p>
        </p:txBody>
      </p:sp>
      <p:sp>
        <p:nvSpPr>
          <p:cNvPr id="38" name="Espace réservé du texte 17"/>
          <p:cNvSpPr>
            <a:spLocks noGrp="1"/>
          </p:cNvSpPr>
          <p:nvPr>
            <p:ph type="body" sz="quarter" idx="22" hasCustomPrompt="1"/>
          </p:nvPr>
        </p:nvSpPr>
        <p:spPr>
          <a:xfrm>
            <a:off x="5787631" y="3349629"/>
            <a:ext cx="1808705" cy="460465"/>
          </a:xfrm>
          <a:prstGeom prst="rect">
            <a:avLst/>
          </a:prstGeom>
        </p:spPr>
        <p:txBody>
          <a:bodyPr/>
          <a:lstStyle>
            <a:lvl1pPr marL="0" indent="0">
              <a:buNone/>
              <a:defRPr sz="1800" baseline="0"/>
            </a:lvl1pPr>
          </a:lstStyle>
          <a:p>
            <a:pPr lvl="0"/>
            <a:r>
              <a:rPr lang="fr-FR" dirty="0"/>
              <a:t>Texte : 18 pts</a:t>
            </a:r>
          </a:p>
        </p:txBody>
      </p:sp>
    </p:spTree>
    <p:extLst>
      <p:ext uri="{BB962C8B-B14F-4D97-AF65-F5344CB8AC3E}">
        <p14:creationId xmlns:p14="http://schemas.microsoft.com/office/powerpoint/2010/main" val="379615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rée de chapitre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2.</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3" descr="F:\Visu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803"/>
            <a:ext cx="1810393" cy="514350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dirty="0">
                <a:solidFill>
                  <a:srgbClr val="E8143A"/>
                </a:solidFill>
                <a:latin typeface="Arial" panose="020B0604020202020204" pitchFamily="34" charset="0"/>
                <a:cs typeface="Arial" panose="020B0604020202020204" pitchFamily="34" charset="0"/>
              </a:rPr>
              <a:t>Mois </a:t>
            </a:r>
            <a:r>
              <a:rPr lang="fr-FR" altLang="fr-FR" sz="1300" b="1" dirty="0">
                <a:solidFill>
                  <a:schemeClr val="tx1"/>
                </a:solidFill>
                <a:latin typeface="Arial" panose="020B0604020202020204" pitchFamily="34" charset="0"/>
                <a:cs typeface="Arial" panose="020B0604020202020204" pitchFamily="34" charset="0"/>
              </a:rPr>
              <a:t>année</a:t>
            </a:r>
            <a:endParaRPr lang="fr-FR"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113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rée de chapitre 3">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3.</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3075" name="Picture 3" descr="F:\Vis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dirty="0">
                <a:solidFill>
                  <a:srgbClr val="E8143A"/>
                </a:solidFill>
                <a:latin typeface="Arial" panose="020B0604020202020204" pitchFamily="34" charset="0"/>
                <a:cs typeface="Arial" panose="020B0604020202020204" pitchFamily="34" charset="0"/>
              </a:rPr>
              <a:t>Mois </a:t>
            </a:r>
            <a:r>
              <a:rPr lang="fr-FR" altLang="fr-FR" sz="1300" b="1" dirty="0">
                <a:solidFill>
                  <a:schemeClr val="tx1"/>
                </a:solidFill>
                <a:latin typeface="Arial" panose="020B0604020202020204" pitchFamily="34" charset="0"/>
                <a:cs typeface="Arial" panose="020B0604020202020204" pitchFamily="34" charset="0"/>
              </a:rPr>
              <a:t>année</a:t>
            </a:r>
            <a:endParaRPr lang="fr-FR"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005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4.</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1" name="Picture 2" descr="F:\Vis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dirty="0">
                <a:solidFill>
                  <a:srgbClr val="E8143A"/>
                </a:solidFill>
                <a:latin typeface="Arial" panose="020B0604020202020204" pitchFamily="34" charset="0"/>
                <a:cs typeface="Arial" panose="020B0604020202020204" pitchFamily="34" charset="0"/>
              </a:rPr>
              <a:t>Mois </a:t>
            </a:r>
            <a:r>
              <a:rPr lang="fr-FR" altLang="fr-FR" sz="1300" b="1" dirty="0">
                <a:solidFill>
                  <a:schemeClr val="tx1"/>
                </a:solidFill>
                <a:latin typeface="Arial" panose="020B0604020202020204" pitchFamily="34" charset="0"/>
                <a:cs typeface="Arial" panose="020B0604020202020204" pitchFamily="34" charset="0"/>
              </a:rPr>
              <a:t>année</a:t>
            </a:r>
            <a:endParaRPr lang="fr-FR"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84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5.</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F:\Visu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dirty="0">
                <a:solidFill>
                  <a:srgbClr val="E8143A"/>
                </a:solidFill>
                <a:latin typeface="Arial" panose="020B0604020202020204" pitchFamily="34" charset="0"/>
                <a:cs typeface="Arial" panose="020B0604020202020204" pitchFamily="34" charset="0"/>
              </a:rPr>
              <a:t>Mois </a:t>
            </a:r>
            <a:r>
              <a:rPr lang="fr-FR" altLang="fr-FR" sz="1300" b="1" dirty="0">
                <a:solidFill>
                  <a:schemeClr val="tx1"/>
                </a:solidFill>
                <a:latin typeface="Arial" panose="020B0604020202020204" pitchFamily="34" charset="0"/>
                <a:cs typeface="Arial" panose="020B0604020202020204" pitchFamily="34" charset="0"/>
              </a:rPr>
              <a:t>année</a:t>
            </a:r>
            <a:endParaRPr lang="fr-FR"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85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Entrée de chapitre 4">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403648" y="411511"/>
            <a:ext cx="5400600" cy="504056"/>
          </a:xfrm>
          <a:prstGeom prst="rect">
            <a:avLst/>
          </a:prstGeom>
        </p:spPr>
        <p:txBody>
          <a:bodyPr/>
          <a:lstStyle>
            <a:lvl1pPr algn="l">
              <a:defRPr sz="3200" b="1" baseline="0">
                <a:latin typeface="Arial" panose="020B0604020202020204" pitchFamily="34" charset="0"/>
                <a:cs typeface="Arial" panose="020B0604020202020204" pitchFamily="34" charset="0"/>
              </a:defRPr>
            </a:lvl1pPr>
          </a:lstStyle>
          <a:p>
            <a:r>
              <a:rPr lang="fr-FR" dirty="0"/>
              <a:t>MODIFIEZ LE STYLE</a:t>
            </a:r>
          </a:p>
        </p:txBody>
      </p:sp>
      <p:sp>
        <p:nvSpPr>
          <p:cNvPr id="3" name="Rectangle 2"/>
          <p:cNvSpPr/>
          <p:nvPr/>
        </p:nvSpPr>
        <p:spPr>
          <a:xfrm>
            <a:off x="0" y="483518"/>
            <a:ext cx="1403648" cy="432048"/>
          </a:xfrm>
          <a:prstGeom prst="rect">
            <a:avLst/>
          </a:prstGeom>
          <a:solidFill>
            <a:srgbClr val="E64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p:cNvSpPr>
            <a:spLocks noGrp="1"/>
          </p:cNvSpPr>
          <p:nvPr>
            <p:ph type="body" sz="quarter" idx="10" hasCustomPrompt="1"/>
          </p:nvPr>
        </p:nvSpPr>
        <p:spPr>
          <a:xfrm>
            <a:off x="1403356" y="915990"/>
            <a:ext cx="3529013" cy="576262"/>
          </a:xfrm>
          <a:prstGeom prst="rect">
            <a:avLst/>
          </a:prstGeom>
        </p:spPr>
        <p:txBody>
          <a:bodyPr/>
          <a:lstStyle>
            <a:lvl1pPr marL="0" indent="0">
              <a:buNone/>
              <a:defRPr sz="3600" baseline="0">
                <a:latin typeface="Arial" panose="020B0604020202020204" pitchFamily="34" charset="0"/>
                <a:cs typeface="Arial" panose="020B0604020202020204" pitchFamily="34" charset="0"/>
              </a:defRPr>
            </a:lvl1pPr>
          </a:lstStyle>
          <a:p>
            <a:pPr lvl="0"/>
            <a:r>
              <a:rPr lang="fr-FR" dirty="0"/>
              <a:t>DU TITRE</a:t>
            </a:r>
          </a:p>
        </p:txBody>
      </p:sp>
      <p:sp>
        <p:nvSpPr>
          <p:cNvPr id="7" name="Espace réservé du texte 6"/>
          <p:cNvSpPr>
            <a:spLocks noGrp="1"/>
          </p:cNvSpPr>
          <p:nvPr>
            <p:ph type="body" sz="quarter" idx="11" hasCustomPrompt="1"/>
          </p:nvPr>
        </p:nvSpPr>
        <p:spPr>
          <a:xfrm>
            <a:off x="612000" y="432001"/>
            <a:ext cx="791790" cy="431378"/>
          </a:xfrm>
          <a:prstGeom prst="rect">
            <a:avLst/>
          </a:prstGeom>
        </p:spPr>
        <p:txBody>
          <a:bodyPr lIns="36000" tIns="36000" rIns="36000" bIns="36000"/>
          <a:lstStyle>
            <a:lvl1pPr marL="0" indent="0" algn="r">
              <a:buNone/>
              <a:defRPr>
                <a:solidFill>
                  <a:schemeClr val="bg1"/>
                </a:solidFill>
                <a:latin typeface="Arial" panose="020B0604020202020204" pitchFamily="34" charset="0"/>
                <a:cs typeface="Arial" panose="020B0604020202020204" pitchFamily="34" charset="0"/>
              </a:defRPr>
            </a:lvl1pPr>
          </a:lstStyle>
          <a:p>
            <a:pPr lvl="0"/>
            <a:r>
              <a:rPr lang="fr-FR" dirty="0"/>
              <a:t>6.</a:t>
            </a:r>
          </a:p>
        </p:txBody>
      </p:sp>
      <p:cxnSp>
        <p:nvCxnSpPr>
          <p:cNvPr id="10" name="Connecteur droit 9"/>
          <p:cNvCxnSpPr/>
          <p:nvPr/>
        </p:nvCxnSpPr>
        <p:spPr>
          <a:xfrm>
            <a:off x="358485" y="4803998"/>
            <a:ext cx="936104"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8194" name="Picture 2" descr="F:\Visu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3611" y="0"/>
            <a:ext cx="1810393"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3"/>
          <p:cNvSpPr>
            <a:spLocks noGrp="1"/>
          </p:cNvSpPr>
          <p:nvPr>
            <p:ph type="body" sz="quarter" idx="12" hasCustomPrompt="1"/>
          </p:nvPr>
        </p:nvSpPr>
        <p:spPr>
          <a:xfrm>
            <a:off x="251520" y="4803998"/>
            <a:ext cx="2642468" cy="288453"/>
          </a:xfrm>
          <a:prstGeom prst="rect">
            <a:avLst/>
          </a:prstGeom>
        </p:spPr>
        <p:txBody>
          <a:bodyPr/>
          <a:lstStyle>
            <a:lvl1pPr marL="0" indent="0" eaLnBrk="1" hangingPunct="1">
              <a:buNone/>
              <a:defRPr sz="3200" baseline="0"/>
            </a:lvl1pPr>
          </a:lstStyle>
          <a:p>
            <a:pPr eaLnBrk="1" hangingPunct="1"/>
            <a:r>
              <a:rPr lang="fr-FR" altLang="fr-FR" sz="1300" b="1" dirty="0">
                <a:solidFill>
                  <a:srgbClr val="E8143A"/>
                </a:solidFill>
                <a:latin typeface="Arial" panose="020B0604020202020204" pitchFamily="34" charset="0"/>
                <a:cs typeface="Arial" panose="020B0604020202020204" pitchFamily="34" charset="0"/>
              </a:rPr>
              <a:t>Mois </a:t>
            </a:r>
            <a:r>
              <a:rPr lang="fr-FR" altLang="fr-FR" sz="1300" b="1" dirty="0">
                <a:solidFill>
                  <a:schemeClr val="tx1"/>
                </a:solidFill>
                <a:latin typeface="Arial" panose="020B0604020202020204" pitchFamily="34" charset="0"/>
                <a:cs typeface="Arial" panose="020B0604020202020204" pitchFamily="34" charset="0"/>
              </a:rPr>
              <a:t>année</a:t>
            </a:r>
            <a:endParaRPr lang="fr-FR" altLang="fr-FR"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46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texte">
    <p:spTree>
      <p:nvGrpSpPr>
        <p:cNvPr id="1" name=""/>
        <p:cNvGrpSpPr/>
        <p:nvPr/>
      </p:nvGrpSpPr>
      <p:grpSpPr>
        <a:xfrm>
          <a:off x="0" y="0"/>
          <a:ext cx="0" cy="0"/>
          <a:chOff x="0" y="0"/>
          <a:chExt cx="0" cy="0"/>
        </a:xfrm>
      </p:grpSpPr>
      <p:sp>
        <p:nvSpPr>
          <p:cNvPr id="11" name="Rectangle 10"/>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8"/>
          <p:cNvSpPr>
            <a:spLocks noGrp="1"/>
          </p:cNvSpPr>
          <p:nvPr>
            <p:ph type="body" sz="quarter" idx="11" hasCustomPrompt="1"/>
          </p:nvPr>
        </p:nvSpPr>
        <p:spPr>
          <a:xfrm>
            <a:off x="457200" y="774502"/>
            <a:ext cx="7571184" cy="432048"/>
          </a:xfrm>
          <a:prstGeom prst="rect">
            <a:avLst/>
          </a:prstGeom>
        </p:spPr>
        <p:txBody>
          <a:bodyPr/>
          <a:lstStyle>
            <a:lvl1pPr marL="0" indent="0">
              <a:buNone/>
              <a:defRPr sz="2000" b="1" baseline="0">
                <a:solidFill>
                  <a:schemeClr val="accent1"/>
                </a:solidFill>
                <a:latin typeface="Arial" panose="020B0604020202020204" pitchFamily="34" charset="0"/>
                <a:cs typeface="Arial" panose="020B0604020202020204" pitchFamily="34" charset="0"/>
              </a:defRPr>
            </a:lvl1pPr>
            <a:lvl2pPr marL="538163" indent="-180975">
              <a:buFont typeface="Arial" panose="020B0604020202020204" pitchFamily="34" charset="0"/>
              <a:buChar char="•"/>
              <a:defRPr sz="1800" baseline="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dirty="0"/>
              <a:t>Modifiez le sous-titre : 20 points</a:t>
            </a:r>
          </a:p>
        </p:txBody>
      </p:sp>
      <p:sp>
        <p:nvSpPr>
          <p:cNvPr id="7" name="Espace réservé du texte 6"/>
          <p:cNvSpPr>
            <a:spLocks noGrp="1"/>
          </p:cNvSpPr>
          <p:nvPr>
            <p:ph type="body" sz="quarter" idx="10" hasCustomPrompt="1"/>
          </p:nvPr>
        </p:nvSpPr>
        <p:spPr>
          <a:xfrm>
            <a:off x="457533" y="198437"/>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8" name="Connecteur droit 7"/>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12"/>
          </p:nvPr>
        </p:nvSpPr>
        <p:spPr>
          <a:xfrm>
            <a:off x="457201" y="1350491"/>
            <a:ext cx="7571184" cy="3472234"/>
          </a:xfrm>
          <a:prstGeom prst="rect">
            <a:avLst/>
          </a:prstGeom>
        </p:spPr>
        <p:txBody>
          <a:bodyPr/>
          <a:lstStyle>
            <a:lvl1pPr marL="342900" indent="-342900">
              <a:buFont typeface="Wingdings" panose="05000000000000000000" pitchFamily="2" charset="2"/>
              <a:buChar char="§"/>
              <a:defRPr sz="1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Ø"/>
              <a:defRPr sz="16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1445416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re 25pts seul">
    <p:spTree>
      <p:nvGrpSpPr>
        <p:cNvPr id="1" name=""/>
        <p:cNvGrpSpPr/>
        <p:nvPr/>
      </p:nvGrpSpPr>
      <p:grpSpPr>
        <a:xfrm>
          <a:off x="0" y="0"/>
          <a:ext cx="0" cy="0"/>
          <a:chOff x="0" y="0"/>
          <a:chExt cx="0" cy="0"/>
        </a:xfrm>
      </p:grpSpPr>
      <p:sp>
        <p:nvSpPr>
          <p:cNvPr id="4" name="Rectangle 3"/>
          <p:cNvSpPr/>
          <p:nvPr/>
        </p:nvSpPr>
        <p:spPr>
          <a:xfrm>
            <a:off x="8244408" y="0"/>
            <a:ext cx="144016" cy="5143500"/>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8388424" y="0"/>
            <a:ext cx="755576" cy="514350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Picture 4" descr="F:\VisuLogo.png"/>
          <p:cNvPicPr>
            <a:picLocks noChangeAspect="1" noChangeArrowheads="1"/>
          </p:cNvPicPr>
          <p:nvPr/>
        </p:nvPicPr>
        <p:blipFill rotWithShape="1">
          <a:blip r:embed="rId2">
            <a:extLst>
              <a:ext uri="{28A0092B-C50C-407E-A947-70E740481C1C}">
                <a14:useLocalDpi xmlns:a14="http://schemas.microsoft.com/office/drawing/2010/main" val="0"/>
              </a:ext>
            </a:extLst>
          </a:blip>
          <a:srcRect r="38377"/>
          <a:stretch/>
        </p:blipFill>
        <p:spPr bwMode="auto">
          <a:xfrm>
            <a:off x="8028384" y="0"/>
            <a:ext cx="1115616"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6"/>
          <p:cNvSpPr>
            <a:spLocks noGrp="1"/>
          </p:cNvSpPr>
          <p:nvPr>
            <p:ph type="body" sz="quarter" idx="10" hasCustomPrompt="1"/>
          </p:nvPr>
        </p:nvSpPr>
        <p:spPr>
          <a:xfrm>
            <a:off x="457533" y="195486"/>
            <a:ext cx="7715200" cy="431800"/>
          </a:xfrm>
          <a:prstGeom prst="rect">
            <a:avLst/>
          </a:prstGeom>
        </p:spPr>
        <p:txBody>
          <a:bodyPr/>
          <a:lstStyle>
            <a:lvl1pPr marL="0" indent="0">
              <a:buNone/>
              <a:defRPr sz="2500" b="1" baseline="0">
                <a:latin typeface="Arial" panose="020B0604020202020204" pitchFamily="34" charset="0"/>
                <a:cs typeface="Arial" panose="020B0604020202020204" pitchFamily="34" charset="0"/>
              </a:defRPr>
            </a:lvl1pPr>
          </a:lstStyle>
          <a:p>
            <a:pPr lvl="0"/>
            <a:r>
              <a:rPr lang="fr-FR" dirty="0"/>
              <a:t>Modifiez le titre : 25 points</a:t>
            </a:r>
          </a:p>
        </p:txBody>
      </p:sp>
      <p:cxnSp>
        <p:nvCxnSpPr>
          <p:cNvPr id="7" name="Connecteur droit 6"/>
          <p:cNvCxnSpPr/>
          <p:nvPr/>
        </p:nvCxnSpPr>
        <p:spPr>
          <a:xfrm>
            <a:off x="457200" y="627535"/>
            <a:ext cx="946448" cy="0"/>
          </a:xfrm>
          <a:prstGeom prst="line">
            <a:avLst/>
          </a:prstGeom>
          <a:ln w="28575">
            <a:solidFill>
              <a:srgbClr val="E64162"/>
            </a:solidFill>
          </a:ln>
        </p:spPr>
        <p:style>
          <a:lnRef idx="1">
            <a:schemeClr val="accent1"/>
          </a:lnRef>
          <a:fillRef idx="0">
            <a:schemeClr val="accent1"/>
          </a:fillRef>
          <a:effectRef idx="0">
            <a:schemeClr val="accent1"/>
          </a:effectRef>
          <a:fontRef idx="minor">
            <a:schemeClr val="tx1"/>
          </a:fontRef>
        </p:style>
      </p:cxnSp>
      <p:sp>
        <p:nvSpPr>
          <p:cNvPr id="11" name="ZoneTexte 10"/>
          <p:cNvSpPr txBox="1"/>
          <p:nvPr userDrawn="1"/>
        </p:nvSpPr>
        <p:spPr>
          <a:xfrm>
            <a:off x="0" y="4822725"/>
            <a:ext cx="457200" cy="246221"/>
          </a:xfrm>
          <a:prstGeom prst="rect">
            <a:avLst/>
          </a:prstGeom>
          <a:noFill/>
        </p:spPr>
        <p:txBody>
          <a:bodyPr wrap="square" rtlCol="0">
            <a:spAutoFit/>
          </a:bodyPr>
          <a:lstStyle/>
          <a:p>
            <a:pPr algn="ctr"/>
            <a:fld id="{BCB5AC1F-38D2-4B15-81C2-4781DC95C05D}" type="slidenum">
              <a:rPr lang="fr-FR" sz="1000" smtClean="0">
                <a:latin typeface="Arial" panose="020B0604020202020204" pitchFamily="34" charset="0"/>
                <a:cs typeface="Arial" panose="020B0604020202020204" pitchFamily="34" charset="0"/>
              </a:rPr>
              <a:pPr algn="ctr"/>
              <a:t>‹N°›</a:t>
            </a:fld>
            <a:endParaRPr lang="fr-F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50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187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9" r:id="rId17"/>
    <p:sldLayoutId id="2147483680" r:id="rId18"/>
    <p:sldLayoutId id="2147483682" r:id="rId19"/>
    <p:sldLayoutId id="2147483685" r:id="rId20"/>
    <p:sldLayoutId id="2147483686"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2771800" y="1131590"/>
            <a:ext cx="5475288" cy="1440160"/>
          </a:xfrm>
        </p:spPr>
        <p:txBody>
          <a:bodyPr/>
          <a:lstStyle/>
          <a:p>
            <a:r>
              <a:rPr lang="fr-FR" sz="3200" dirty="0"/>
              <a:t>Loi climat et résilience du 22 août 2021:</a:t>
            </a:r>
          </a:p>
          <a:p>
            <a:r>
              <a:rPr lang="fr-FR" sz="2800" dirty="0">
                <a:solidFill>
                  <a:srgbClr val="FF0000"/>
                </a:solidFill>
              </a:rPr>
              <a:t>Risques naturels, déchets, eau, pollutions</a:t>
            </a:r>
          </a:p>
          <a:p>
            <a:endParaRPr lang="fr-FR" sz="2800" dirty="0">
              <a:solidFill>
                <a:srgbClr val="FF0000"/>
              </a:solidFill>
            </a:endParaRPr>
          </a:p>
          <a:p>
            <a:r>
              <a:rPr lang="fr-FR" sz="1200" i="1" dirty="0"/>
              <a:t>Jeudi 20 janvier 2022</a:t>
            </a:r>
          </a:p>
          <a:p>
            <a:endParaRPr lang="fr-FR" sz="2800" dirty="0">
              <a:solidFill>
                <a:srgbClr val="FF0000"/>
              </a:solidFill>
            </a:endParaRPr>
          </a:p>
          <a:p>
            <a:endParaRPr lang="fr-FR" sz="2800" dirty="0"/>
          </a:p>
        </p:txBody>
      </p:sp>
    </p:spTree>
    <p:extLst>
      <p:ext uri="{BB962C8B-B14F-4D97-AF65-F5344CB8AC3E}">
        <p14:creationId xmlns:p14="http://schemas.microsoft.com/office/powerpoint/2010/main" val="338684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267494"/>
            <a:ext cx="7571184" cy="4824536"/>
          </a:xfrm>
        </p:spPr>
        <p:txBody>
          <a:bodyPr/>
          <a:lstStyle/>
          <a:p>
            <a:pPr marL="0" indent="0">
              <a:buNone/>
            </a:pPr>
            <a:r>
              <a:rPr lang="fr-FR" sz="1200" b="1" i="0" u="none" strike="noStrike" cap="all" dirty="0">
                <a:solidFill>
                  <a:srgbClr val="0E8ED8"/>
                </a:solidFill>
                <a:effectLst/>
                <a:latin typeface="+mn-lt"/>
              </a:rPr>
              <a:t>EAU</a:t>
            </a:r>
            <a:r>
              <a:rPr lang="fr-FR" sz="1200" b="1" i="0" u="none" strike="noStrike" cap="all" dirty="0">
                <a:solidFill>
                  <a:srgbClr val="0E8ED8"/>
                </a:solidFill>
                <a:effectLst/>
                <a:highlight>
                  <a:srgbClr val="C0C0C0"/>
                </a:highlight>
                <a:latin typeface="+mn-lt"/>
              </a:rPr>
              <a:t> </a:t>
            </a:r>
          </a:p>
          <a:p>
            <a:endParaRPr lang="fr-FR" dirty="0"/>
          </a:p>
        </p:txBody>
      </p:sp>
      <p:sp>
        <p:nvSpPr>
          <p:cNvPr id="8" name="ZoneTexte 7">
            <a:extLst>
              <a:ext uri="{FF2B5EF4-FFF2-40B4-BE49-F238E27FC236}">
                <a16:creationId xmlns:a16="http://schemas.microsoft.com/office/drawing/2014/main" id="{91C2C8C9-301B-4A0D-8BF0-EE1384A14686}"/>
              </a:ext>
            </a:extLst>
          </p:cNvPr>
          <p:cNvSpPr txBox="1"/>
          <p:nvPr/>
        </p:nvSpPr>
        <p:spPr>
          <a:xfrm>
            <a:off x="395536" y="771550"/>
            <a:ext cx="7571184" cy="4293483"/>
          </a:xfrm>
          <a:prstGeom prst="rect">
            <a:avLst/>
          </a:prstGeom>
          <a:noFill/>
        </p:spPr>
        <p:txBody>
          <a:bodyPr wrap="square" lIns="91440" tIns="45720" rIns="91440" bIns="45720" anchor="t">
            <a:spAutoFit/>
          </a:bodyPr>
          <a:lstStyle/>
          <a:p>
            <a:pPr algn="just"/>
            <a:r>
              <a:rPr lang="fr-FR" sz="1200" b="1" i="0" u="none" strike="noStrike" dirty="0">
                <a:solidFill>
                  <a:srgbClr val="545454"/>
                </a:solidFill>
                <a:effectLst/>
              </a:rPr>
              <a:t>Elle adopte également des mesures plus concrètes</a:t>
            </a:r>
            <a:r>
              <a:rPr lang="fr-FR" sz="1200" b="1" dirty="0">
                <a:solidFill>
                  <a:srgbClr val="545454"/>
                </a:solidFill>
              </a:rPr>
              <a:t>, notamment en matière de raccordement :</a:t>
            </a:r>
            <a:endParaRPr lang="fr-FR" sz="1200" b="1" i="0" u="none" strike="noStrike" dirty="0">
              <a:solidFill>
                <a:srgbClr val="545454"/>
              </a:solidFill>
              <a:effectLst/>
            </a:endParaRPr>
          </a:p>
          <a:p>
            <a:pPr algn="just"/>
            <a:endParaRPr lang="fr-FR" sz="1200" dirty="0">
              <a:solidFill>
                <a:srgbClr val="545454"/>
              </a:solidFill>
              <a:effectLst/>
            </a:endParaRPr>
          </a:p>
          <a:p>
            <a:pPr algn="just"/>
            <a:r>
              <a:rPr lang="fr-FR" sz="1200" dirty="0">
                <a:ea typeface="+mn-lt"/>
                <a:cs typeface="+mn-lt"/>
              </a:rPr>
              <a:t>La loi prévoit qu'un décret fixe un délai de transmission du document décrivant le contrôle de raccordement réalisé et évaluant la conformité du raccordement au regard des prescriptions réglementaires, effectué à la demande du propriétaire de l’immeuble ou du syndicat des propriétaires. </a:t>
            </a:r>
            <a:endParaRPr lang="fr-FR" sz="1200" dirty="0">
              <a:solidFill>
                <a:srgbClr val="545454"/>
              </a:solidFill>
              <a:ea typeface="+mn-lt"/>
              <a:cs typeface="+mn-lt"/>
            </a:endParaRPr>
          </a:p>
          <a:p>
            <a:pPr algn="just"/>
            <a:r>
              <a:rPr lang="fr-FR" sz="1100" dirty="0">
                <a:ea typeface="+mn-lt"/>
                <a:cs typeface="+mn-lt"/>
              </a:rPr>
              <a:t>Les contrôles réalisés à la demande des particuliers auront essentiellement lieu dans les secteurs où le document produit à l’issue de ce contrôle sera à joindre au dossier technique à constituer lors de toute vente immobilière. </a:t>
            </a:r>
            <a:endParaRPr lang="fr-FR" sz="1100" dirty="0">
              <a:solidFill>
                <a:srgbClr val="545454"/>
              </a:solidFill>
              <a:ea typeface="+mn-lt"/>
              <a:cs typeface="+mn-lt"/>
            </a:endParaRPr>
          </a:p>
          <a:p>
            <a:pPr algn="just"/>
            <a:endParaRPr lang="fr-FR" sz="1100" dirty="0">
              <a:ea typeface="+mn-lt"/>
              <a:cs typeface="+mn-lt"/>
            </a:endParaRPr>
          </a:p>
          <a:p>
            <a:pPr algn="just"/>
            <a:r>
              <a:rPr lang="fr-FR" sz="1200" dirty="0">
                <a:ea typeface="+mn-lt"/>
                <a:cs typeface="+mn-lt"/>
              </a:rPr>
              <a:t>Ce délai devra être fixé dans le règlement de chaque service assainissement et </a:t>
            </a:r>
            <a:r>
              <a:rPr lang="fr-FR" sz="1200" b="1" dirty="0">
                <a:ea typeface="+mn-lt"/>
                <a:cs typeface="+mn-lt"/>
              </a:rPr>
              <a:t>ne pourra excéder 6 semaines</a:t>
            </a:r>
            <a:r>
              <a:rPr lang="fr-FR" sz="1200" dirty="0">
                <a:ea typeface="+mn-lt"/>
                <a:cs typeface="+mn-lt"/>
              </a:rPr>
              <a:t> (</a:t>
            </a:r>
            <a:r>
              <a:rPr lang="fr-FR" sz="1200" i="1" dirty="0">
                <a:ea typeface="+mn-lt"/>
                <a:cs typeface="+mn-lt"/>
              </a:rPr>
              <a:t>consultation du décret jusqu’au 3 janvier 2022</a:t>
            </a:r>
            <a:r>
              <a:rPr lang="fr-FR" sz="1200" dirty="0">
                <a:ea typeface="+mn-lt"/>
                <a:cs typeface="+mn-lt"/>
              </a:rPr>
              <a:t>) Les dispositions seront applicables au </a:t>
            </a:r>
            <a:r>
              <a:rPr lang="fr-FR" sz="1200" b="1" dirty="0">
                <a:ea typeface="+mn-lt"/>
                <a:cs typeface="+mn-lt"/>
              </a:rPr>
              <a:t>1</a:t>
            </a:r>
            <a:r>
              <a:rPr lang="fr-FR" sz="1200" b="1" baseline="30000" dirty="0">
                <a:ea typeface="+mn-lt"/>
                <a:cs typeface="+mn-lt"/>
              </a:rPr>
              <a:t>er</a:t>
            </a:r>
            <a:r>
              <a:rPr lang="fr-FR" sz="1200" b="1" dirty="0">
                <a:ea typeface="+mn-lt"/>
                <a:cs typeface="+mn-lt"/>
              </a:rPr>
              <a:t> janvier 2023</a:t>
            </a:r>
            <a:r>
              <a:rPr lang="fr-FR" sz="1200" dirty="0">
                <a:ea typeface="+mn-lt"/>
                <a:cs typeface="+mn-lt"/>
              </a:rPr>
              <a:t> </a:t>
            </a:r>
            <a:r>
              <a:rPr lang="fr-FR" sz="1200" dirty="0">
                <a:solidFill>
                  <a:srgbClr val="545454"/>
                </a:solidFill>
                <a:ea typeface="+mn-lt"/>
                <a:cs typeface="+mn-lt"/>
              </a:rPr>
              <a:t>(</a:t>
            </a:r>
            <a:r>
              <a:rPr lang="fr-FR" sz="1200" dirty="0">
                <a:solidFill>
                  <a:srgbClr val="0E8ED8"/>
                </a:solidFill>
                <a:ea typeface="+mn-lt"/>
                <a:cs typeface="+mn-lt"/>
              </a:rPr>
              <a:t>article 63</a:t>
            </a:r>
            <a:r>
              <a:rPr lang="fr-FR" sz="1200" dirty="0">
                <a:solidFill>
                  <a:srgbClr val="545454"/>
                </a:solidFill>
                <a:ea typeface="+mn-lt"/>
                <a:cs typeface="+mn-lt"/>
              </a:rPr>
              <a:t>) </a:t>
            </a:r>
            <a:r>
              <a:rPr lang="fr-FR" sz="1200" b="1" dirty="0">
                <a:ea typeface="+mn-lt"/>
                <a:cs typeface="+mn-lt"/>
              </a:rPr>
              <a:t>Sauf </a:t>
            </a:r>
            <a:r>
              <a:rPr lang="fr-FR" sz="1200" dirty="0">
                <a:ea typeface="+mn-lt"/>
                <a:cs typeface="+mn-lt"/>
              </a:rPr>
              <a:t>pour les territoires dont les rejets d'eaux usées et pluviales ont une incidence sur la qualité de l'eau pour les épreuves de baignade des JO, pour lesquels l'application est prévue dès le </a:t>
            </a:r>
            <a:r>
              <a:rPr lang="fr-FR" sz="1200" b="1" dirty="0">
                <a:ea typeface="+mn-lt"/>
                <a:cs typeface="+mn-lt"/>
              </a:rPr>
              <a:t>1</a:t>
            </a:r>
            <a:r>
              <a:rPr lang="fr-FR" sz="1200" b="1" baseline="30000" dirty="0">
                <a:ea typeface="+mn-lt"/>
                <a:cs typeface="+mn-lt"/>
              </a:rPr>
              <a:t>er</a:t>
            </a:r>
            <a:r>
              <a:rPr lang="fr-FR" sz="1200" b="1" dirty="0">
                <a:ea typeface="+mn-lt"/>
                <a:cs typeface="+mn-lt"/>
              </a:rPr>
              <a:t> janvier 2022 </a:t>
            </a:r>
            <a:r>
              <a:rPr lang="fr-FR" sz="1200" dirty="0">
                <a:solidFill>
                  <a:srgbClr val="545454"/>
                </a:solidFill>
                <a:ea typeface="+mn-lt"/>
                <a:cs typeface="+mn-lt"/>
              </a:rPr>
              <a:t>(</a:t>
            </a:r>
            <a:r>
              <a:rPr lang="fr-FR" sz="1200" i="1" dirty="0">
                <a:solidFill>
                  <a:srgbClr val="545454"/>
                </a:solidFill>
                <a:ea typeface="+mn-lt"/>
                <a:cs typeface="+mn-lt"/>
              </a:rPr>
              <a:t>Projet de décret fixant la liste des territoires dont les rejets d’eaux usées et pluviales ont une incidence sur la qualité de l’eau pour les épreuves olympiques de nage libre et de triathlon en Seine en consultation jusqu'au 31 décembre 2021</a:t>
            </a:r>
            <a:r>
              <a:rPr lang="fr-FR" sz="1200" dirty="0">
                <a:solidFill>
                  <a:srgbClr val="545454"/>
                </a:solidFill>
                <a:ea typeface="+mn-lt"/>
                <a:cs typeface="+mn-lt"/>
              </a:rPr>
              <a:t>) (</a:t>
            </a:r>
            <a:r>
              <a:rPr lang="fr-FR" sz="1200" dirty="0">
                <a:solidFill>
                  <a:srgbClr val="0E8ED8"/>
                </a:solidFill>
                <a:ea typeface="+mn-lt"/>
                <a:cs typeface="+mn-lt"/>
              </a:rPr>
              <a:t>article 63</a:t>
            </a:r>
            <a:r>
              <a:rPr lang="fr-FR" sz="1200" dirty="0">
                <a:solidFill>
                  <a:srgbClr val="545454"/>
                </a:solidFill>
                <a:ea typeface="+mn-lt"/>
                <a:cs typeface="+mn-lt"/>
              </a:rPr>
              <a:t>). </a:t>
            </a:r>
            <a:endParaRPr lang="fr-FR" sz="1200" dirty="0">
              <a:solidFill>
                <a:srgbClr val="545454"/>
              </a:solidFill>
              <a:cs typeface="Arial"/>
            </a:endParaRPr>
          </a:p>
          <a:p>
            <a:pPr algn="just"/>
            <a:endParaRPr lang="fr-FR" sz="1200" dirty="0">
              <a:solidFill>
                <a:srgbClr val="545454"/>
              </a:solidFill>
              <a:ea typeface="+mn-lt"/>
              <a:cs typeface="+mn-lt"/>
            </a:endParaRPr>
          </a:p>
          <a:p>
            <a:pPr algn="just"/>
            <a:r>
              <a:rPr lang="fr-FR" sz="1200" dirty="0">
                <a:solidFill>
                  <a:srgbClr val="545454"/>
                </a:solidFill>
                <a:ea typeface="+mn-lt"/>
                <a:cs typeface="+mn-lt"/>
              </a:rPr>
              <a:t>En vue des épreuves de natation des JO 2024, elle prend ainsi de nombreuses mesures relatives au raccordement au réseau public de collecte des eaux usées dans les communes concernées  (</a:t>
            </a:r>
            <a:r>
              <a:rPr lang="fr-FR" sz="1200" dirty="0">
                <a:solidFill>
                  <a:srgbClr val="0E8ED8"/>
                </a:solidFill>
                <a:ea typeface="+mn-lt"/>
                <a:cs typeface="+mn-lt"/>
              </a:rPr>
              <a:t>article 63</a:t>
            </a:r>
            <a:r>
              <a:rPr lang="fr-FR" sz="1200" dirty="0">
                <a:solidFill>
                  <a:srgbClr val="545454"/>
                </a:solidFill>
                <a:ea typeface="+mn-lt"/>
                <a:cs typeface="+mn-lt"/>
              </a:rPr>
              <a:t>). </a:t>
            </a:r>
            <a:endParaRPr lang="fr-FR" dirty="0"/>
          </a:p>
          <a:p>
            <a:pPr algn="just"/>
            <a:endParaRPr lang="fr-FR" sz="1200" dirty="0">
              <a:solidFill>
                <a:srgbClr val="545454"/>
              </a:solidFill>
              <a:ea typeface="+mn-lt"/>
              <a:cs typeface="+mn-lt"/>
            </a:endParaRPr>
          </a:p>
          <a:p>
            <a:pPr algn="just"/>
            <a:r>
              <a:rPr lang="fr-FR" sz="1200" dirty="0">
                <a:ea typeface="+mn-lt"/>
                <a:cs typeface="+mn-lt"/>
              </a:rPr>
              <a:t>Elle</a:t>
            </a:r>
            <a:r>
              <a:rPr lang="fr-FR" sz="1200" b="0" i="0" u="none" strike="noStrike" dirty="0">
                <a:solidFill>
                  <a:srgbClr val="545454"/>
                </a:solidFill>
                <a:effectLst/>
              </a:rPr>
              <a:t> multiplie par 5 le coefficient applicable à la</a:t>
            </a:r>
            <a:r>
              <a:rPr lang="fr-FR" sz="1200" b="1" i="0" u="none" strike="noStrike" dirty="0">
                <a:solidFill>
                  <a:srgbClr val="545454"/>
                </a:solidFill>
                <a:effectLst/>
              </a:rPr>
              <a:t> pénalité</a:t>
            </a:r>
            <a:r>
              <a:rPr lang="fr-FR" sz="1200" b="0" i="0" u="none" strike="noStrike" dirty="0">
                <a:solidFill>
                  <a:srgbClr val="545454"/>
                </a:solidFill>
                <a:effectLst/>
              </a:rPr>
              <a:t> susceptible d’être prononcée par la collectivité pour défaut de </a:t>
            </a:r>
            <a:r>
              <a:rPr lang="fr-FR" sz="1200" b="1" i="0" u="none" strike="noStrike" dirty="0">
                <a:solidFill>
                  <a:srgbClr val="DE1122"/>
                </a:solidFill>
                <a:effectLst/>
              </a:rPr>
              <a:t>raccordement au réseau d’assainissement d’un immeuble,</a:t>
            </a:r>
            <a:r>
              <a:rPr lang="fr-FR" sz="1200" b="0" i="0" u="none" strike="noStrike" dirty="0">
                <a:solidFill>
                  <a:srgbClr val="545454"/>
                </a:solidFill>
                <a:effectLst/>
              </a:rPr>
              <a:t> avec la possibilité d’écarter l’amende si les travaux sont finalement réalisés dans un délai de 12 mois à compter de la notification de la sanction (</a:t>
            </a:r>
            <a:r>
              <a:rPr lang="fr-FR" sz="1200" b="0" i="0" u="none" strike="noStrike" dirty="0">
                <a:solidFill>
                  <a:srgbClr val="0E8ED8"/>
                </a:solidFill>
                <a:effectLst/>
              </a:rPr>
              <a:t>article 62</a:t>
            </a:r>
            <a:r>
              <a:rPr lang="fr-FR" sz="1200" dirty="0">
                <a:solidFill>
                  <a:srgbClr val="545454"/>
                </a:solidFill>
              </a:rPr>
              <a:t>). </a:t>
            </a:r>
            <a:endParaRPr lang="fr-FR" sz="1200" dirty="0">
              <a:solidFill>
                <a:srgbClr val="000000"/>
              </a:solidFill>
              <a:cs typeface="Arial"/>
            </a:endParaRPr>
          </a:p>
        </p:txBody>
      </p:sp>
      <p:sp>
        <p:nvSpPr>
          <p:cNvPr id="4" name="Triangle isocèle 3">
            <a:extLst>
              <a:ext uri="{FF2B5EF4-FFF2-40B4-BE49-F238E27FC236}">
                <a16:creationId xmlns:a16="http://schemas.microsoft.com/office/drawing/2014/main" id="{F3FDB8FE-E23A-4A35-B050-5B82CE565910}"/>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Tree>
    <p:extLst>
      <p:ext uri="{BB962C8B-B14F-4D97-AF65-F5344CB8AC3E}">
        <p14:creationId xmlns:p14="http://schemas.microsoft.com/office/powerpoint/2010/main" val="66610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267494"/>
            <a:ext cx="7571184" cy="4824536"/>
          </a:xfrm>
        </p:spPr>
        <p:txBody>
          <a:bodyPr/>
          <a:lstStyle/>
          <a:p>
            <a:pPr marL="0" indent="0">
              <a:buNone/>
            </a:pPr>
            <a:r>
              <a:rPr lang="fr-FR" sz="1200" b="1" i="0" u="none" strike="noStrike" cap="all" dirty="0">
                <a:solidFill>
                  <a:srgbClr val="0E8ED8"/>
                </a:solidFill>
                <a:effectLst/>
                <a:latin typeface="+mn-lt"/>
              </a:rPr>
              <a:t>EAU</a:t>
            </a:r>
            <a:r>
              <a:rPr lang="fr-FR" sz="1200" b="1" i="0" u="none" strike="noStrike" cap="all" dirty="0">
                <a:solidFill>
                  <a:srgbClr val="0E8ED8"/>
                </a:solidFill>
                <a:effectLst/>
                <a:highlight>
                  <a:srgbClr val="C0C0C0"/>
                </a:highlight>
                <a:latin typeface="+mn-lt"/>
              </a:rPr>
              <a:t> </a:t>
            </a:r>
          </a:p>
          <a:p>
            <a:endParaRPr lang="fr-FR" dirty="0"/>
          </a:p>
        </p:txBody>
      </p:sp>
      <p:sp>
        <p:nvSpPr>
          <p:cNvPr id="8" name="ZoneTexte 7">
            <a:extLst>
              <a:ext uri="{FF2B5EF4-FFF2-40B4-BE49-F238E27FC236}">
                <a16:creationId xmlns:a16="http://schemas.microsoft.com/office/drawing/2014/main" id="{91C2C8C9-301B-4A0D-8BF0-EE1384A14686}"/>
              </a:ext>
            </a:extLst>
          </p:cNvPr>
          <p:cNvSpPr txBox="1"/>
          <p:nvPr/>
        </p:nvSpPr>
        <p:spPr>
          <a:xfrm>
            <a:off x="395536" y="771550"/>
            <a:ext cx="7571184" cy="4154984"/>
          </a:xfrm>
          <a:prstGeom prst="rect">
            <a:avLst/>
          </a:prstGeom>
          <a:noFill/>
        </p:spPr>
        <p:txBody>
          <a:bodyPr wrap="square" lIns="91440" tIns="45720" rIns="91440" bIns="45720" anchor="t">
            <a:spAutoFit/>
          </a:bodyPr>
          <a:lstStyle/>
          <a:p>
            <a:pPr algn="just"/>
            <a:r>
              <a:rPr lang="fr-FR" sz="1200" b="1" dirty="0">
                <a:solidFill>
                  <a:srgbClr val="545454"/>
                </a:solidFill>
              </a:rPr>
              <a:t>Autres </a:t>
            </a:r>
            <a:r>
              <a:rPr lang="fr-FR" sz="1200" b="1" i="0" u="none" strike="noStrike" dirty="0">
                <a:solidFill>
                  <a:srgbClr val="545454"/>
                </a:solidFill>
                <a:effectLst/>
              </a:rPr>
              <a:t>:</a:t>
            </a:r>
            <a:r>
              <a:rPr lang="fr-FR" sz="1200" b="1" dirty="0">
                <a:solidFill>
                  <a:srgbClr val="545454"/>
                </a:solidFill>
              </a:rPr>
              <a:t> </a:t>
            </a:r>
            <a:endParaRPr lang="fr-FR" sz="1200" b="1" i="0" u="none" strike="noStrike" dirty="0">
              <a:solidFill>
                <a:srgbClr val="545454"/>
              </a:solidFill>
              <a:effectLst/>
            </a:endParaRPr>
          </a:p>
          <a:p>
            <a:pPr algn="just"/>
            <a:endParaRPr lang="fr-FR" sz="1200" dirty="0">
              <a:solidFill>
                <a:srgbClr val="545454"/>
              </a:solidFill>
              <a:effectLst/>
            </a:endParaRPr>
          </a:p>
          <a:p>
            <a:pPr marL="171450" indent="-171450" algn="just">
              <a:buFont typeface="Arial" panose="020B0604020202020204" pitchFamily="34" charset="0"/>
              <a:buChar char="•"/>
            </a:pPr>
            <a:r>
              <a:rPr lang="fr-FR" sz="1200" b="0" i="0" u="none" strike="noStrike" dirty="0">
                <a:solidFill>
                  <a:srgbClr val="545454"/>
                </a:solidFill>
                <a:effectLst/>
              </a:rPr>
              <a:t>Elle exclut la possibilité de remettre en cause l’usage actuel ou potentiel des ouvrages hydrauliques et notamment des « moulins à eau », et interdit au Préfet coordinateur de bassin d’ordonner la destruction des </a:t>
            </a:r>
            <a:r>
              <a:rPr lang="fr-FR" sz="1200" b="1" i="0" u="none" strike="noStrike" dirty="0">
                <a:solidFill>
                  <a:srgbClr val="DE1122"/>
                </a:solidFill>
                <a:effectLst/>
              </a:rPr>
              <a:t>retenues de moulins</a:t>
            </a:r>
            <a:r>
              <a:rPr lang="fr-FR" sz="1200" b="0" i="0" u="none" strike="noStrike" dirty="0">
                <a:solidFill>
                  <a:srgbClr val="545454"/>
                </a:solidFill>
                <a:effectLst/>
              </a:rPr>
              <a:t> pour permettre le franchissement par les poissons migrateurs et pour le transport des sédiments (</a:t>
            </a:r>
            <a:r>
              <a:rPr lang="fr-FR" sz="1200" b="0" i="0" u="none" strike="noStrike" dirty="0">
                <a:solidFill>
                  <a:srgbClr val="00B0F0"/>
                </a:solidFill>
                <a:effectLst/>
              </a:rPr>
              <a:t>art. 49</a:t>
            </a:r>
            <a:r>
              <a:rPr lang="fr-FR" sz="1200" dirty="0">
                <a:solidFill>
                  <a:srgbClr val="545454"/>
                </a:solidFill>
              </a:rPr>
              <a:t>) ;</a:t>
            </a:r>
            <a:endParaRPr lang="fr-FR" sz="1200" dirty="0"/>
          </a:p>
          <a:p>
            <a:pPr marL="171450" indent="-171450" algn="just">
              <a:buFont typeface="Arial" panose="020B0604020202020204" pitchFamily="34" charset="0"/>
              <a:buChar char="•"/>
            </a:pPr>
            <a:endParaRPr lang="fr-FR" sz="1200" dirty="0">
              <a:solidFill>
                <a:srgbClr val="545454"/>
              </a:solidFill>
            </a:endParaRPr>
          </a:p>
          <a:p>
            <a:pPr marL="171450" indent="-171450" algn="just">
              <a:buFont typeface="Arial" panose="020B0604020202020204" pitchFamily="34" charset="0"/>
              <a:buChar char="•"/>
            </a:pPr>
            <a:r>
              <a:rPr lang="fr-FR" sz="1200" b="0" i="0" u="none" strike="noStrike" dirty="0">
                <a:solidFill>
                  <a:srgbClr val="545454"/>
                </a:solidFill>
                <a:effectLst/>
              </a:rPr>
              <a:t>Elle oblige les communes/EPCI compétent lors de l’élaboration du </a:t>
            </a:r>
            <a:r>
              <a:rPr lang="fr-FR" sz="1200" b="1" i="0" u="none" strike="noStrike" dirty="0">
                <a:solidFill>
                  <a:srgbClr val="545454"/>
                </a:solidFill>
                <a:effectLst/>
              </a:rPr>
              <a:t>schéma de distribution d’eau potable</a:t>
            </a:r>
            <a:r>
              <a:rPr lang="fr-FR" sz="1200" b="0" i="0" u="none" strike="noStrike" dirty="0">
                <a:solidFill>
                  <a:srgbClr val="545454"/>
                </a:solidFill>
                <a:effectLst/>
              </a:rPr>
              <a:t> d’ajouter au descriptif des ouvrages et équipements nécessaires à la production, au transport et à la distribution d’eau potable </a:t>
            </a:r>
            <a:r>
              <a:rPr lang="fr-FR" sz="1200" b="1" i="0" u="none" strike="noStrike" dirty="0">
                <a:solidFill>
                  <a:srgbClr val="545454"/>
                </a:solidFill>
                <a:effectLst/>
              </a:rPr>
              <a:t>un diagnostic et un programme d’actions tenant compte de l’évolution de la population et des ressources en eau disponible</a:t>
            </a:r>
            <a:r>
              <a:rPr lang="fr-FR" sz="1200" b="0" i="0" u="none" strike="noStrike" dirty="0">
                <a:solidFill>
                  <a:srgbClr val="545454"/>
                </a:solidFill>
                <a:effectLst/>
              </a:rPr>
              <a:t> (</a:t>
            </a:r>
            <a:r>
              <a:rPr lang="fr-FR" sz="1200" b="0" i="0" u="none" strike="noStrike" dirty="0">
                <a:solidFill>
                  <a:srgbClr val="0E8ED8"/>
                </a:solidFill>
                <a:effectLst/>
              </a:rPr>
              <a:t>article 59</a:t>
            </a:r>
            <a:r>
              <a:rPr lang="fr-FR" sz="1200" b="0" i="0" u="none" strike="noStrike" dirty="0">
                <a:solidFill>
                  <a:srgbClr val="545454"/>
                </a:solidFill>
                <a:effectLst/>
              </a:rPr>
              <a:t>) ;</a:t>
            </a:r>
            <a:endParaRPr lang="fr-FR" sz="1200" dirty="0"/>
          </a:p>
          <a:p>
            <a:pPr marL="171450" indent="-171450" algn="just">
              <a:buFont typeface="Arial" panose="020B0604020202020204" pitchFamily="34" charset="0"/>
              <a:buChar char="•"/>
            </a:pPr>
            <a:endParaRPr lang="fr-FR" sz="1200" dirty="0">
              <a:solidFill>
                <a:srgbClr val="545454"/>
              </a:solidFill>
            </a:endParaRPr>
          </a:p>
          <a:p>
            <a:pPr marL="171450" indent="-171450" algn="just">
              <a:buFont typeface="Arial" panose="020B0604020202020204" pitchFamily="34" charset="0"/>
              <a:buChar char="•"/>
            </a:pPr>
            <a:r>
              <a:rPr lang="fr-FR" sz="1200" b="0" i="0" u="none" strike="noStrike" dirty="0">
                <a:solidFill>
                  <a:srgbClr val="545454"/>
                </a:solidFill>
                <a:effectLst/>
              </a:rPr>
              <a:t>Afin de protéger les ressources stratégiques pour l’alimentation en eau potable, elle impose d’identifier et de reconnaitre </a:t>
            </a:r>
            <a:r>
              <a:rPr lang="fr-FR" sz="1200" b="1" i="0" u="none" strike="noStrike" dirty="0">
                <a:solidFill>
                  <a:srgbClr val="545454"/>
                </a:solidFill>
                <a:effectLst/>
              </a:rPr>
              <a:t>les masses d’eau souterraines ou aquifères dont la ressource est stratégique pour l’alimentation en eau potable future et de prévoir</a:t>
            </a:r>
            <a:r>
              <a:rPr lang="fr-FR" sz="1200" b="0" i="0" u="none" strike="noStrike" dirty="0">
                <a:solidFill>
                  <a:srgbClr val="545454"/>
                </a:solidFill>
                <a:effectLst/>
              </a:rPr>
              <a:t>, dans les modalités de concertation habituelle des </a:t>
            </a:r>
            <a:r>
              <a:rPr lang="fr-FR" sz="1200" b="1" i="0" u="none" strike="noStrike" dirty="0">
                <a:solidFill>
                  <a:srgbClr val="DE1122"/>
                </a:solidFill>
                <a:effectLst/>
              </a:rPr>
              <a:t>SDAGE et SAGE,</a:t>
            </a:r>
            <a:r>
              <a:rPr lang="fr-FR" sz="1200" b="0" i="0" u="none" strike="noStrike" dirty="0">
                <a:solidFill>
                  <a:srgbClr val="545454"/>
                </a:solidFill>
                <a:effectLst/>
              </a:rPr>
              <a:t> et d’adopter les mesures pertinentes pour les préserver, au plus tard le </a:t>
            </a:r>
            <a:r>
              <a:rPr lang="fr-FR" sz="1200" b="1" i="0" u="none" strike="noStrike" dirty="0">
                <a:solidFill>
                  <a:srgbClr val="545454"/>
                </a:solidFill>
                <a:effectLst/>
              </a:rPr>
              <a:t>31 décembre 2027</a:t>
            </a:r>
            <a:r>
              <a:rPr lang="fr-FR" sz="1200" b="0" i="0" u="none" strike="noStrike" dirty="0">
                <a:solidFill>
                  <a:srgbClr val="545454"/>
                </a:solidFill>
                <a:effectLst/>
              </a:rPr>
              <a:t> (</a:t>
            </a:r>
            <a:r>
              <a:rPr lang="fr-FR" sz="1200" b="0" i="0" u="none" strike="noStrike" dirty="0">
                <a:solidFill>
                  <a:srgbClr val="0E8ED8"/>
                </a:solidFill>
                <a:effectLst/>
              </a:rPr>
              <a:t>article 61</a:t>
            </a:r>
            <a:r>
              <a:rPr lang="fr-FR" sz="1200" b="0" i="0" u="none" strike="noStrike" dirty="0">
                <a:solidFill>
                  <a:srgbClr val="545454"/>
                </a:solidFill>
                <a:effectLst/>
              </a:rPr>
              <a:t>) ; </a:t>
            </a:r>
            <a:endParaRPr lang="fr-FR" sz="1200" dirty="0"/>
          </a:p>
          <a:p>
            <a:pPr marL="171450" indent="-171450" algn="just">
              <a:buFont typeface="Arial" panose="020B0604020202020204" pitchFamily="34" charset="0"/>
              <a:buChar char="•"/>
            </a:pPr>
            <a:endParaRPr lang="fr-FR" sz="1200" dirty="0">
              <a:solidFill>
                <a:srgbClr val="545454"/>
              </a:solidFill>
            </a:endParaRPr>
          </a:p>
          <a:p>
            <a:pPr marL="171450" indent="-171450" algn="just">
              <a:buFont typeface="Arial" panose="020B0604020202020204" pitchFamily="34" charset="0"/>
              <a:buChar char="•"/>
            </a:pPr>
            <a:r>
              <a:rPr lang="fr-FR" sz="1200" b="0" i="0" u="none" strike="noStrike" dirty="0">
                <a:solidFill>
                  <a:srgbClr val="545454"/>
                </a:solidFill>
                <a:effectLst/>
              </a:rPr>
              <a:t>Elle instaure un </a:t>
            </a:r>
            <a:r>
              <a:rPr lang="fr-FR" sz="1200" b="1" i="0" u="none" strike="noStrike" dirty="0">
                <a:solidFill>
                  <a:srgbClr val="545454"/>
                </a:solidFill>
                <a:effectLst/>
              </a:rPr>
              <a:t>régime déclaratif pour les foreurs professionnels qui devront tenir un registre et déclarer en mairie, dans un délai de trois mois, les forages qu’ils effectuent</a:t>
            </a:r>
            <a:r>
              <a:rPr lang="fr-FR" sz="1200" b="0" i="0" u="none" strike="noStrike" dirty="0">
                <a:solidFill>
                  <a:srgbClr val="545454"/>
                </a:solidFill>
                <a:effectLst/>
              </a:rPr>
              <a:t> (</a:t>
            </a:r>
            <a:r>
              <a:rPr lang="fr-FR" sz="1200" b="0" i="0" u="none" strike="noStrike" dirty="0">
                <a:solidFill>
                  <a:srgbClr val="0E8ED8"/>
                </a:solidFill>
                <a:effectLst/>
              </a:rPr>
              <a:t>article 64)</a:t>
            </a:r>
            <a:r>
              <a:rPr lang="fr-FR" sz="1200" b="0" i="0" u="none" strike="noStrike" dirty="0">
                <a:solidFill>
                  <a:srgbClr val="545454"/>
                </a:solidFill>
                <a:effectLst/>
              </a:rPr>
              <a:t> ; </a:t>
            </a:r>
            <a:endParaRPr lang="fr-FR" sz="1200" dirty="0"/>
          </a:p>
          <a:p>
            <a:pPr marL="171450" indent="-171450" algn="just">
              <a:buFont typeface="Arial" panose="020B0604020202020204" pitchFamily="34" charset="0"/>
              <a:buChar char="•"/>
            </a:pPr>
            <a:endParaRPr lang="fr-FR" sz="1200" dirty="0">
              <a:solidFill>
                <a:srgbClr val="545454"/>
              </a:solidFill>
              <a:cs typeface="Arial"/>
            </a:endParaRPr>
          </a:p>
          <a:p>
            <a:pPr algn="just"/>
            <a:endParaRPr lang="fr-FR" sz="1200" dirty="0"/>
          </a:p>
        </p:txBody>
      </p:sp>
      <p:sp>
        <p:nvSpPr>
          <p:cNvPr id="4" name="Triangle isocèle 3">
            <a:extLst>
              <a:ext uri="{FF2B5EF4-FFF2-40B4-BE49-F238E27FC236}">
                <a16:creationId xmlns:a16="http://schemas.microsoft.com/office/drawing/2014/main" id="{F3FDB8FE-E23A-4A35-B050-5B82CE565910}"/>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Tree>
    <p:extLst>
      <p:ext uri="{BB962C8B-B14F-4D97-AF65-F5344CB8AC3E}">
        <p14:creationId xmlns:p14="http://schemas.microsoft.com/office/powerpoint/2010/main" val="90054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267494"/>
            <a:ext cx="7571184" cy="3472234"/>
          </a:xfrm>
        </p:spPr>
        <p:txBody>
          <a:bodyPr/>
          <a:lstStyle/>
          <a:p>
            <a:pPr marL="0" indent="0">
              <a:buNone/>
            </a:pPr>
            <a:r>
              <a:rPr lang="fr-FR" sz="1200" b="1" i="0" u="none" strike="noStrike" cap="all" dirty="0">
                <a:solidFill>
                  <a:srgbClr val="0E8ED8"/>
                </a:solidFill>
                <a:effectLst/>
                <a:latin typeface="+mn-lt"/>
              </a:rPr>
              <a:t>Déchets – économie circulaire  </a:t>
            </a:r>
          </a:p>
          <a:p>
            <a:endParaRPr lang="fr-FR" dirty="0"/>
          </a:p>
        </p:txBody>
      </p:sp>
      <p:sp>
        <p:nvSpPr>
          <p:cNvPr id="8" name="ZoneTexte 7">
            <a:extLst>
              <a:ext uri="{FF2B5EF4-FFF2-40B4-BE49-F238E27FC236}">
                <a16:creationId xmlns:a16="http://schemas.microsoft.com/office/drawing/2014/main" id="{91C2C8C9-301B-4A0D-8BF0-EE1384A14686}"/>
              </a:ext>
            </a:extLst>
          </p:cNvPr>
          <p:cNvSpPr txBox="1"/>
          <p:nvPr/>
        </p:nvSpPr>
        <p:spPr>
          <a:xfrm>
            <a:off x="395537" y="771550"/>
            <a:ext cx="4968552" cy="4154984"/>
          </a:xfrm>
          <a:prstGeom prst="rect">
            <a:avLst/>
          </a:prstGeom>
          <a:noFill/>
        </p:spPr>
        <p:txBody>
          <a:bodyPr wrap="square">
            <a:spAutoFit/>
          </a:bodyPr>
          <a:lstStyle/>
          <a:p>
            <a:pPr algn="just"/>
            <a:r>
              <a:rPr lang="fr-FR" sz="1200" b="0" i="0" u="none" strike="noStrike" dirty="0">
                <a:solidFill>
                  <a:srgbClr val="545454"/>
                </a:solidFill>
                <a:effectLst/>
              </a:rPr>
              <a:t>La loi n’apporte que de menues précisions par rapport à la loi AGEC : </a:t>
            </a:r>
          </a:p>
          <a:p>
            <a:pPr algn="just"/>
            <a:endParaRPr lang="fr-FR" sz="1200" dirty="0">
              <a:solidFill>
                <a:srgbClr val="545454"/>
              </a:solidFill>
              <a:effectLst/>
            </a:endParaRPr>
          </a:p>
          <a:p>
            <a:pPr marL="171450" indent="-171450" algn="just">
              <a:buFont typeface="Arial" panose="020B0604020202020204" pitchFamily="34" charset="0"/>
              <a:buChar char="•"/>
            </a:pPr>
            <a:r>
              <a:rPr lang="fr-FR" sz="1200" b="0" i="0" u="none" strike="noStrike" dirty="0">
                <a:solidFill>
                  <a:srgbClr val="545454"/>
                </a:solidFill>
                <a:effectLst/>
              </a:rPr>
              <a:t>Désormais les collectivités et leurs établissements peuvent céder les </a:t>
            </a:r>
            <a:r>
              <a:rPr lang="fr-FR" sz="1200" b="1" i="0" u="none" strike="noStrike" dirty="0">
                <a:solidFill>
                  <a:srgbClr val="DE1122"/>
                </a:solidFill>
                <a:effectLst/>
              </a:rPr>
              <a:t>biens de scénographie </a:t>
            </a:r>
            <a:r>
              <a:rPr lang="fr-FR" sz="1200" b="0" i="0" u="none" strike="noStrike" dirty="0">
                <a:solidFill>
                  <a:srgbClr val="545454"/>
                </a:solidFill>
                <a:effectLst/>
              </a:rPr>
              <a:t>dont elles n’ont plus l’usage aux </a:t>
            </a:r>
            <a:r>
              <a:rPr lang="fr-FR" sz="1200" b="1" i="0" u="none" strike="noStrike" dirty="0">
                <a:solidFill>
                  <a:srgbClr val="545454"/>
                </a:solidFill>
                <a:effectLst/>
              </a:rPr>
              <a:t>organismes à but non lucratif œuvrant dans le domaine culturel ou dans celui du développement durable</a:t>
            </a:r>
            <a:r>
              <a:rPr lang="fr-FR" sz="1200" b="0" i="0" u="none" strike="noStrike" dirty="0">
                <a:solidFill>
                  <a:srgbClr val="545454"/>
                </a:solidFill>
                <a:effectLst/>
              </a:rPr>
              <a:t>, quand bien même ils mèneraient une activité commerciale (ex : recyclerie culturelle associative) (</a:t>
            </a:r>
            <a:r>
              <a:rPr lang="fr-FR" sz="1200" b="0" i="0" u="none" strike="noStrike" dirty="0">
                <a:solidFill>
                  <a:srgbClr val="0E8ED8"/>
                </a:solidFill>
                <a:effectLst/>
              </a:rPr>
              <a:t>article 27</a:t>
            </a:r>
            <a:r>
              <a:rPr lang="fr-FR" sz="1200" b="0" i="0" u="none" strike="noStrike" dirty="0">
                <a:solidFill>
                  <a:srgbClr val="545454"/>
                </a:solidFill>
                <a:effectLst/>
              </a:rPr>
              <a:t>) ; </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b="1" i="0" u="none" strike="noStrike" dirty="0">
                <a:solidFill>
                  <a:srgbClr val="545454"/>
                </a:solidFill>
                <a:effectLst/>
              </a:rPr>
              <a:t>L’Observatoire du réemploi et de la réutilisation </a:t>
            </a:r>
            <a:r>
              <a:rPr lang="fr-FR" sz="1200" b="0" i="0" u="none" strike="noStrike" dirty="0">
                <a:solidFill>
                  <a:srgbClr val="545454"/>
                </a:solidFill>
                <a:effectLst/>
              </a:rPr>
              <a:t>devra impérativement être créé avant le 24 février 2022, et le projet de </a:t>
            </a:r>
            <a:r>
              <a:rPr lang="fr-FR" sz="1200" b="1" i="0" u="none" strike="noStrike" dirty="0">
                <a:solidFill>
                  <a:srgbClr val="545454"/>
                </a:solidFill>
                <a:effectLst/>
              </a:rPr>
              <a:t>consigne pour les emballages en verre</a:t>
            </a:r>
            <a:r>
              <a:rPr lang="fr-FR" sz="1200" b="0" i="0" u="none" strike="noStrike" dirty="0">
                <a:solidFill>
                  <a:srgbClr val="545454"/>
                </a:solidFill>
                <a:effectLst/>
              </a:rPr>
              <a:t> qu’il devra étudier est précisé : il devra s’agir d’une </a:t>
            </a:r>
            <a:r>
              <a:rPr lang="fr-FR" sz="1200" b="1" i="0" u="none" strike="noStrike" dirty="0">
                <a:solidFill>
                  <a:srgbClr val="DE1122"/>
                </a:solidFill>
                <a:effectLst/>
              </a:rPr>
              <a:t>consigne pour réemploi</a:t>
            </a:r>
            <a:r>
              <a:rPr lang="fr-FR" sz="1200" b="0" i="0" u="none" strike="noStrike" dirty="0">
                <a:solidFill>
                  <a:srgbClr val="545454"/>
                </a:solidFill>
                <a:effectLst/>
              </a:rPr>
              <a:t>, qui ne s’appliquera qu’</a:t>
            </a:r>
            <a:r>
              <a:rPr lang="fr-FR" sz="1200" b="1" i="0" u="none" strike="noStrike" dirty="0">
                <a:solidFill>
                  <a:srgbClr val="DE1122"/>
                </a:solidFill>
                <a:effectLst/>
              </a:rPr>
              <a:t>aux produits mis sur le marché en France</a:t>
            </a:r>
            <a:r>
              <a:rPr lang="fr-FR" sz="1200" b="1" i="0" u="none" strike="noStrike" dirty="0">
                <a:solidFill>
                  <a:srgbClr val="545454"/>
                </a:solidFill>
                <a:effectLst/>
              </a:rPr>
              <a:t>,</a:t>
            </a:r>
            <a:r>
              <a:rPr lang="fr-FR" sz="1200" b="0" i="0" u="none" strike="noStrike" dirty="0">
                <a:solidFill>
                  <a:srgbClr val="545454"/>
                </a:solidFill>
                <a:effectLst/>
              </a:rPr>
              <a:t> et le bilan environnemental global préalable devra prendre en compte la </a:t>
            </a:r>
            <a:r>
              <a:rPr lang="fr-FR" sz="1200" b="1" i="0" u="none" strike="noStrike" dirty="0">
                <a:solidFill>
                  <a:srgbClr val="DE1122"/>
                </a:solidFill>
                <a:effectLst/>
              </a:rPr>
              <a:t>distance de transport</a:t>
            </a:r>
            <a:r>
              <a:rPr lang="fr-FR" sz="1200" b="0" i="0" u="none" strike="noStrike" dirty="0">
                <a:solidFill>
                  <a:srgbClr val="545454"/>
                </a:solidFill>
                <a:effectLst/>
              </a:rPr>
              <a:t> (</a:t>
            </a:r>
            <a:r>
              <a:rPr lang="fr-FR" sz="1200" b="0" i="0" u="none" strike="noStrike" dirty="0">
                <a:solidFill>
                  <a:srgbClr val="0E8ED8"/>
                </a:solidFill>
                <a:effectLst/>
              </a:rPr>
              <a:t>article 25</a:t>
            </a:r>
            <a:r>
              <a:rPr lang="fr-FR" sz="1200" b="0" i="0" u="none" strike="noStrike" dirty="0">
                <a:solidFill>
                  <a:srgbClr val="545454"/>
                </a:solidFill>
                <a:effectLst/>
              </a:rPr>
              <a:t>) ; </a:t>
            </a:r>
          </a:p>
          <a:p>
            <a:pPr marL="171450" indent="-171450" algn="just">
              <a:buFont typeface="Arial" panose="020B0604020202020204" pitchFamily="34" charset="0"/>
              <a:buChar char="•"/>
            </a:pPr>
            <a:endParaRPr lang="fr-FR" sz="1200" dirty="0"/>
          </a:p>
          <a:p>
            <a:pPr marL="171450" indent="-171450" algn="just">
              <a:buFont typeface="Arial" panose="020B0604020202020204" pitchFamily="34" charset="0"/>
              <a:buChar char="•"/>
            </a:pPr>
            <a:r>
              <a:rPr lang="fr-FR" sz="1200" b="0" i="0" u="none" strike="noStrike" dirty="0">
                <a:solidFill>
                  <a:srgbClr val="545454"/>
                </a:solidFill>
                <a:effectLst/>
              </a:rPr>
              <a:t>Enfin les dispositions relatives au diagnostic pré-démolition « Produits-Equipements-Matériaux-Déchets » (</a:t>
            </a:r>
            <a:r>
              <a:rPr lang="fr-FR" sz="1200" b="1" i="0" u="none" strike="noStrike" dirty="0">
                <a:solidFill>
                  <a:srgbClr val="545454"/>
                </a:solidFill>
                <a:effectLst/>
              </a:rPr>
              <a:t>PEMD</a:t>
            </a:r>
            <a:r>
              <a:rPr lang="fr-FR" sz="1200" b="0" i="0" u="none" strike="noStrike" dirty="0">
                <a:solidFill>
                  <a:srgbClr val="545454"/>
                </a:solidFill>
                <a:effectLst/>
              </a:rPr>
              <a:t>) sont recodifiées dans le code de la construction et de l’habitation à droit constant (</a:t>
            </a:r>
            <a:r>
              <a:rPr lang="fr-FR" sz="1200" b="0" i="0" u="none" strike="noStrike" dirty="0">
                <a:solidFill>
                  <a:srgbClr val="0E8ED8"/>
                </a:solidFill>
                <a:effectLst/>
              </a:rPr>
              <a:t>article 225</a:t>
            </a:r>
            <a:r>
              <a:rPr lang="fr-FR" sz="1200" b="0" i="0" u="none" strike="noStrike" dirty="0">
                <a:solidFill>
                  <a:srgbClr val="545454"/>
                </a:solidFill>
                <a:effectLst/>
              </a:rPr>
              <a:t>). </a:t>
            </a:r>
            <a:endParaRPr lang="fr-FR" sz="1200" dirty="0"/>
          </a:p>
          <a:p>
            <a:pPr algn="just"/>
            <a:endParaRPr lang="fr-FR" sz="1200" dirty="0"/>
          </a:p>
        </p:txBody>
      </p:sp>
      <p:sp>
        <p:nvSpPr>
          <p:cNvPr id="4" name="Triangle isocèle 3">
            <a:extLst>
              <a:ext uri="{FF2B5EF4-FFF2-40B4-BE49-F238E27FC236}">
                <a16:creationId xmlns:a16="http://schemas.microsoft.com/office/drawing/2014/main" id="{FB51EA6D-A12B-402A-BC20-D80772603FF3}"/>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5" name="Image 4" descr="Une image contenant bouteille&#10;&#10;Description générée automatiquement">
            <a:extLst>
              <a:ext uri="{FF2B5EF4-FFF2-40B4-BE49-F238E27FC236}">
                <a16:creationId xmlns:a16="http://schemas.microsoft.com/office/drawing/2014/main" id="{B715D452-2591-4AD8-A544-5F6253A166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6934"/>
          <a:stretch/>
        </p:blipFill>
        <p:spPr>
          <a:xfrm>
            <a:off x="5487615" y="796998"/>
            <a:ext cx="2520280" cy="3718968"/>
          </a:xfrm>
          <a:prstGeom prst="rect">
            <a:avLst/>
          </a:prstGeom>
        </p:spPr>
      </p:pic>
    </p:spTree>
    <p:extLst>
      <p:ext uri="{BB962C8B-B14F-4D97-AF65-F5344CB8AC3E}">
        <p14:creationId xmlns:p14="http://schemas.microsoft.com/office/powerpoint/2010/main" val="2119813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267494"/>
            <a:ext cx="7571184" cy="3472234"/>
          </a:xfrm>
        </p:spPr>
        <p:txBody>
          <a:bodyPr/>
          <a:lstStyle/>
          <a:p>
            <a:pPr marL="0" indent="0">
              <a:buNone/>
            </a:pPr>
            <a:r>
              <a:rPr lang="fr-FR" sz="1200" b="1" i="0" u="none" strike="noStrike" cap="all" dirty="0">
                <a:solidFill>
                  <a:srgbClr val="0E8ED8"/>
                </a:solidFill>
                <a:effectLst/>
                <a:latin typeface="+mn-lt"/>
              </a:rPr>
              <a:t>VOLET JUDICIAIRE </a:t>
            </a:r>
          </a:p>
          <a:p>
            <a:endParaRPr lang="fr-FR" dirty="0"/>
          </a:p>
        </p:txBody>
      </p:sp>
      <p:sp>
        <p:nvSpPr>
          <p:cNvPr id="8" name="ZoneTexte 7">
            <a:extLst>
              <a:ext uri="{FF2B5EF4-FFF2-40B4-BE49-F238E27FC236}">
                <a16:creationId xmlns:a16="http://schemas.microsoft.com/office/drawing/2014/main" id="{91C2C8C9-301B-4A0D-8BF0-EE1384A14686}"/>
              </a:ext>
            </a:extLst>
          </p:cNvPr>
          <p:cNvSpPr txBox="1"/>
          <p:nvPr/>
        </p:nvSpPr>
        <p:spPr>
          <a:xfrm>
            <a:off x="467544" y="794412"/>
            <a:ext cx="7272808" cy="2192908"/>
          </a:xfrm>
          <a:prstGeom prst="rect">
            <a:avLst/>
          </a:prstGeom>
          <a:noFill/>
        </p:spPr>
        <p:txBody>
          <a:bodyPr wrap="square">
            <a:spAutoFit/>
          </a:bodyPr>
          <a:lstStyle/>
          <a:p>
            <a:pPr algn="just"/>
            <a:r>
              <a:rPr lang="fr-FR" sz="1050" b="1" i="0" u="none" strike="noStrike" dirty="0">
                <a:solidFill>
                  <a:srgbClr val="545454"/>
                </a:solidFill>
                <a:effectLst/>
                <a:latin typeface="+mj-lt"/>
              </a:rPr>
              <a:t>En matière de </a:t>
            </a:r>
            <a:r>
              <a:rPr lang="fr-FR" sz="1050" b="1" i="0" u="none" strike="noStrike" dirty="0">
                <a:solidFill>
                  <a:srgbClr val="DE1122"/>
                </a:solidFill>
                <a:effectLst/>
                <a:latin typeface="+mj-lt"/>
              </a:rPr>
              <a:t>lutte contre les dépôts sauvages</a:t>
            </a:r>
            <a:r>
              <a:rPr lang="fr-FR" sz="1050" b="1" i="0" u="none" strike="noStrike" dirty="0">
                <a:solidFill>
                  <a:srgbClr val="545454"/>
                </a:solidFill>
                <a:effectLst/>
                <a:latin typeface="+mj-lt"/>
              </a:rPr>
              <a:t>, plusieurs mesures importantes : </a:t>
            </a:r>
          </a:p>
          <a:p>
            <a:pPr algn="just"/>
            <a:endParaRPr lang="fr-FR" sz="1050" dirty="0">
              <a:solidFill>
                <a:srgbClr val="545454"/>
              </a:solidFill>
              <a:effectLst/>
              <a:latin typeface="+mj-lt"/>
            </a:endParaRPr>
          </a:p>
          <a:p>
            <a:pPr marL="171450" indent="-171450" algn="just">
              <a:buFont typeface="Arial" panose="020B0604020202020204" pitchFamily="34" charset="0"/>
              <a:buChar char="•"/>
            </a:pPr>
            <a:r>
              <a:rPr lang="fr-FR" sz="1050" b="1" i="0" u="none" strike="noStrike" dirty="0">
                <a:solidFill>
                  <a:srgbClr val="545454"/>
                </a:solidFill>
                <a:effectLst/>
                <a:latin typeface="+mj-lt"/>
              </a:rPr>
              <a:t>Extension des compétences des agents </a:t>
            </a:r>
            <a:r>
              <a:rPr lang="fr-FR" sz="1050" b="0" i="0" u="none" strike="noStrike" dirty="0">
                <a:solidFill>
                  <a:srgbClr val="545454"/>
                </a:solidFill>
                <a:effectLst/>
                <a:latin typeface="+mj-lt"/>
              </a:rPr>
              <a:t>(</a:t>
            </a:r>
            <a:r>
              <a:rPr lang="fr-FR" sz="1050" b="0" i="0" u="none" strike="noStrike" dirty="0">
                <a:solidFill>
                  <a:srgbClr val="0E8ED8"/>
                </a:solidFill>
                <a:effectLst/>
                <a:latin typeface="+mj-lt"/>
              </a:rPr>
              <a:t>article 293</a:t>
            </a:r>
            <a:r>
              <a:rPr lang="fr-FR" sz="1050" b="0" i="0" u="none" strike="noStrike" dirty="0">
                <a:solidFill>
                  <a:srgbClr val="545454"/>
                </a:solidFill>
                <a:effectLst/>
                <a:latin typeface="+mj-lt"/>
              </a:rPr>
              <a:t>) : </a:t>
            </a:r>
          </a:p>
          <a:p>
            <a:pPr algn="just"/>
            <a:endParaRPr lang="fr-FR" sz="1050" dirty="0">
              <a:latin typeface="+mj-lt"/>
            </a:endParaRPr>
          </a:p>
          <a:p>
            <a:pPr marL="628650" lvl="1" indent="-171450" algn="just">
              <a:buFont typeface="Arial" panose="020B0604020202020204" pitchFamily="34" charset="0"/>
              <a:buChar char="•"/>
            </a:pPr>
            <a:r>
              <a:rPr lang="fr-FR" sz="1050" b="0" i="0" u="none" strike="noStrike" dirty="0">
                <a:solidFill>
                  <a:srgbClr val="545454"/>
                </a:solidFill>
                <a:effectLst/>
                <a:latin typeface="+mj-lt"/>
              </a:rPr>
              <a:t>Ouverture aux </a:t>
            </a:r>
            <a:r>
              <a:rPr lang="fr-FR" sz="1050" b="1" i="0" u="none" strike="noStrike" dirty="0">
                <a:solidFill>
                  <a:srgbClr val="545454"/>
                </a:solidFill>
                <a:effectLst/>
                <a:latin typeface="+mj-lt"/>
              </a:rPr>
              <a:t>agents des EPCI</a:t>
            </a:r>
            <a:r>
              <a:rPr lang="fr-FR" sz="1050" b="0" i="0" u="none" strike="noStrike" dirty="0">
                <a:solidFill>
                  <a:srgbClr val="545454"/>
                </a:solidFill>
                <a:effectLst/>
                <a:latin typeface="+mj-lt"/>
              </a:rPr>
              <a:t> des compétences en matière de recherche des infractions en matière de déchets afin de mieux lutter contre les dépôts sauvages ; </a:t>
            </a:r>
            <a:endParaRPr lang="fr-FR" sz="1050" dirty="0">
              <a:solidFill>
                <a:srgbClr val="545454"/>
              </a:solidFill>
              <a:latin typeface="+mj-lt"/>
            </a:endParaRPr>
          </a:p>
          <a:p>
            <a:pPr marL="628650" lvl="1" indent="-171450" algn="just">
              <a:buFont typeface="Arial" panose="020B0604020202020204" pitchFamily="34" charset="0"/>
              <a:buChar char="•"/>
            </a:pPr>
            <a:r>
              <a:rPr lang="fr-FR" sz="1050" b="0" i="0" u="none" strike="noStrike" dirty="0">
                <a:solidFill>
                  <a:srgbClr val="545454"/>
                </a:solidFill>
                <a:effectLst/>
                <a:latin typeface="+mj-lt"/>
              </a:rPr>
              <a:t>Ouverture aux </a:t>
            </a:r>
            <a:r>
              <a:rPr lang="fr-FR" sz="1050" b="1" i="0" u="none" strike="noStrike" dirty="0">
                <a:solidFill>
                  <a:srgbClr val="545454"/>
                </a:solidFill>
                <a:effectLst/>
                <a:latin typeface="+mj-lt"/>
              </a:rPr>
              <a:t>agents des réserves naturelles</a:t>
            </a:r>
            <a:r>
              <a:rPr lang="fr-FR" sz="1050" b="0" i="0" u="none" strike="noStrike" dirty="0">
                <a:solidFill>
                  <a:srgbClr val="545454"/>
                </a:solidFill>
                <a:effectLst/>
                <a:latin typeface="+mj-lt"/>
              </a:rPr>
              <a:t> des compétences pour recherches et constater les infractions en matière d’abandon de déchets.</a:t>
            </a:r>
          </a:p>
          <a:p>
            <a:pPr lvl="1" algn="just"/>
            <a:endParaRPr lang="fr-FR" sz="1050" dirty="0">
              <a:solidFill>
                <a:srgbClr val="545454"/>
              </a:solidFill>
              <a:effectLst/>
              <a:latin typeface="+mj-lt"/>
            </a:endParaRPr>
          </a:p>
          <a:p>
            <a:pPr marL="171450" indent="-171450" algn="just">
              <a:buFont typeface="Arial" panose="020B0604020202020204" pitchFamily="34" charset="0"/>
              <a:buChar char="•"/>
            </a:pPr>
            <a:r>
              <a:rPr lang="fr-FR" sz="1050" b="0" i="0" u="none" strike="noStrike" dirty="0">
                <a:solidFill>
                  <a:srgbClr val="545454"/>
                </a:solidFill>
                <a:effectLst/>
                <a:latin typeface="+mj-lt"/>
              </a:rPr>
              <a:t>Création d’une </a:t>
            </a:r>
            <a:r>
              <a:rPr lang="fr-FR" sz="1050" b="1" i="0" u="none" strike="noStrike" dirty="0">
                <a:solidFill>
                  <a:srgbClr val="545454"/>
                </a:solidFill>
                <a:effectLst/>
                <a:latin typeface="+mj-lt"/>
              </a:rPr>
              <a:t>circonstance aggravante</a:t>
            </a:r>
            <a:r>
              <a:rPr lang="fr-FR" sz="1050" b="0" i="0" u="none" strike="noStrike" dirty="0">
                <a:solidFill>
                  <a:srgbClr val="545454"/>
                </a:solidFill>
                <a:effectLst/>
                <a:latin typeface="+mj-lt"/>
              </a:rPr>
              <a:t> s’agissant des infractions en matière de </a:t>
            </a:r>
            <a:r>
              <a:rPr lang="fr-FR" sz="1050" b="1" i="0" u="none" strike="noStrike" dirty="0">
                <a:solidFill>
                  <a:srgbClr val="545454"/>
                </a:solidFill>
                <a:effectLst/>
                <a:latin typeface="+mj-lt"/>
              </a:rPr>
              <a:t>déchets</a:t>
            </a:r>
            <a:r>
              <a:rPr lang="fr-FR" sz="1050" b="0" i="0" u="none" strike="noStrike" dirty="0">
                <a:solidFill>
                  <a:srgbClr val="545454"/>
                </a:solidFill>
                <a:effectLst/>
                <a:latin typeface="+mj-lt"/>
              </a:rPr>
              <a:t>, en cas de non-respect de la mise en demeure du maire ou du Préfet d’effectuer les opérations de gestion et de remise en état nécessaires</a:t>
            </a:r>
            <a:r>
              <a:rPr lang="fr-FR" sz="1050" b="0" i="0" u="none" strike="noStrike">
                <a:solidFill>
                  <a:srgbClr val="545454"/>
                </a:solidFill>
                <a:effectLst/>
                <a:latin typeface="+mj-lt"/>
              </a:rPr>
              <a:t>, de </a:t>
            </a:r>
            <a:r>
              <a:rPr lang="fr-FR" sz="1050" b="1" i="0" u="none" strike="noStrike" dirty="0">
                <a:solidFill>
                  <a:srgbClr val="545454"/>
                </a:solidFill>
                <a:effectLst/>
                <a:latin typeface="+mj-lt"/>
              </a:rPr>
              <a:t>mise en danger de l’environnement</a:t>
            </a:r>
            <a:r>
              <a:rPr lang="fr-FR" sz="1050" b="0" i="0" u="none" strike="noStrike" dirty="0">
                <a:solidFill>
                  <a:srgbClr val="545454"/>
                </a:solidFill>
                <a:effectLst/>
                <a:latin typeface="+mj-lt"/>
              </a:rPr>
              <a:t> (3 ans d’emprisonnement et 300 000 € d’amende) (</a:t>
            </a:r>
            <a:r>
              <a:rPr lang="fr-FR" sz="1050" b="0" i="0" u="none" strike="noStrike" dirty="0">
                <a:solidFill>
                  <a:srgbClr val="0E8ED8"/>
                </a:solidFill>
                <a:effectLst/>
                <a:latin typeface="+mj-lt"/>
              </a:rPr>
              <a:t>article 279</a:t>
            </a:r>
            <a:r>
              <a:rPr lang="fr-FR" sz="1050" b="0" i="0" u="none" strike="noStrike" dirty="0">
                <a:solidFill>
                  <a:srgbClr val="545454"/>
                </a:solidFill>
                <a:effectLst/>
                <a:latin typeface="+mj-lt"/>
              </a:rPr>
              <a:t>). </a:t>
            </a:r>
            <a:endParaRPr lang="fr-FR" sz="1050" dirty="0">
              <a:solidFill>
                <a:srgbClr val="545454"/>
              </a:solidFill>
              <a:latin typeface="+mj-lt"/>
            </a:endParaRPr>
          </a:p>
          <a:p>
            <a:pPr algn="just"/>
            <a:endParaRPr lang="fr-FR" sz="1050" dirty="0">
              <a:latin typeface="+mj-lt"/>
            </a:endParaRPr>
          </a:p>
        </p:txBody>
      </p:sp>
      <p:sp>
        <p:nvSpPr>
          <p:cNvPr id="4" name="Triangle isocèle 3">
            <a:extLst>
              <a:ext uri="{FF2B5EF4-FFF2-40B4-BE49-F238E27FC236}">
                <a16:creationId xmlns:a16="http://schemas.microsoft.com/office/drawing/2014/main" id="{55F0B9B2-EBC4-44BC-96D2-4F184AE2D386}"/>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3" name="Image 2" descr="Une image contenant extérieur, ciel, nature, terrain&#10;&#10;Description générée automatiquement">
            <a:extLst>
              <a:ext uri="{FF2B5EF4-FFF2-40B4-BE49-F238E27FC236}">
                <a16:creationId xmlns:a16="http://schemas.microsoft.com/office/drawing/2014/main" id="{982D082E-70A5-4CA0-9BD9-1399B42F1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948930"/>
            <a:ext cx="4312654" cy="2041773"/>
          </a:xfrm>
          <a:prstGeom prst="rect">
            <a:avLst/>
          </a:prstGeom>
        </p:spPr>
      </p:pic>
    </p:spTree>
    <p:extLst>
      <p:ext uri="{BB962C8B-B14F-4D97-AF65-F5344CB8AC3E}">
        <p14:creationId xmlns:p14="http://schemas.microsoft.com/office/powerpoint/2010/main" val="637245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242839"/>
            <a:ext cx="7571184" cy="3472234"/>
          </a:xfrm>
        </p:spPr>
        <p:txBody>
          <a:bodyPr/>
          <a:lstStyle/>
          <a:p>
            <a:pPr marL="0" indent="0">
              <a:buNone/>
            </a:pPr>
            <a:r>
              <a:rPr lang="fr-FR" sz="1200" b="1" i="0" u="none" strike="noStrike" cap="all" dirty="0">
                <a:solidFill>
                  <a:srgbClr val="0E8ED8"/>
                </a:solidFill>
                <a:effectLst/>
                <a:latin typeface="+mn-lt"/>
              </a:rPr>
              <a:t>VOLET JUDICIAIRE </a:t>
            </a:r>
          </a:p>
          <a:p>
            <a:endParaRPr lang="fr-FR" dirty="0"/>
          </a:p>
        </p:txBody>
      </p:sp>
      <p:graphicFrame>
        <p:nvGraphicFramePr>
          <p:cNvPr id="4" name="Tableau 2">
            <a:extLst>
              <a:ext uri="{FF2B5EF4-FFF2-40B4-BE49-F238E27FC236}">
                <a16:creationId xmlns:a16="http://schemas.microsoft.com/office/drawing/2014/main" id="{901073E3-70F0-4D9C-ABAE-1ED08B7C7300}"/>
              </a:ext>
            </a:extLst>
          </p:cNvPr>
          <p:cNvGraphicFramePr>
            <a:graphicFrameLocks noGrp="1"/>
          </p:cNvGraphicFramePr>
          <p:nvPr>
            <p:extLst>
              <p:ext uri="{D42A27DB-BD31-4B8C-83A1-F6EECF244321}">
                <p14:modId xmlns:p14="http://schemas.microsoft.com/office/powerpoint/2010/main" val="781617472"/>
              </p:ext>
            </p:extLst>
          </p:nvPr>
        </p:nvGraphicFramePr>
        <p:xfrm>
          <a:off x="683568" y="3435846"/>
          <a:ext cx="6096000" cy="13716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5970393"/>
                    </a:ext>
                  </a:extLst>
                </a:gridCol>
              </a:tblGrid>
              <a:tr h="370840">
                <a:tc>
                  <a:txBody>
                    <a:bodyPr/>
                    <a:lstStyle/>
                    <a:p>
                      <a:pPr algn="just"/>
                      <a:r>
                        <a:rPr lang="fr-FR" sz="1200" b="1" i="0" u="none" strike="noStrike" dirty="0">
                          <a:solidFill>
                            <a:srgbClr val="545454"/>
                          </a:solidFill>
                          <a:effectLst/>
                          <a:latin typeface="+mn-lt"/>
                        </a:rPr>
                        <a:t>Sanctions de la pollution lumineuse :</a:t>
                      </a:r>
                    </a:p>
                    <a:p>
                      <a:pPr algn="just"/>
                      <a:endParaRPr lang="fr-FR" sz="1200" dirty="0">
                        <a:solidFill>
                          <a:srgbClr val="545454"/>
                        </a:solidFill>
                        <a:effectLst/>
                        <a:latin typeface="+mn-lt"/>
                      </a:endParaRPr>
                    </a:p>
                    <a:p>
                      <a:pPr algn="just"/>
                      <a:r>
                        <a:rPr lang="fr-FR" sz="1200" b="0" i="0" u="none" strike="noStrike" dirty="0">
                          <a:solidFill>
                            <a:srgbClr val="545454"/>
                          </a:solidFill>
                          <a:effectLst/>
                          <a:latin typeface="+mn-lt"/>
                        </a:rPr>
                        <a:t>La loi Climat permet aux maires de pouvoir ordonner une </a:t>
                      </a:r>
                      <a:r>
                        <a:rPr lang="fr-FR" sz="1200" b="1" i="0" u="none" strike="noStrike" dirty="0">
                          <a:solidFill>
                            <a:srgbClr val="545454"/>
                          </a:solidFill>
                          <a:effectLst/>
                          <a:latin typeface="+mn-lt"/>
                        </a:rPr>
                        <a:t>astreinte journalière proportionnée aux niveaux de nuisance générée</a:t>
                      </a:r>
                      <a:r>
                        <a:rPr lang="fr-FR" sz="1200" b="0" i="0" u="none" strike="noStrike" dirty="0">
                          <a:solidFill>
                            <a:srgbClr val="545454"/>
                          </a:solidFill>
                          <a:effectLst/>
                          <a:latin typeface="+mn-lt"/>
                        </a:rPr>
                        <a:t> afin de faire respecter la réglementation relative à la prévention, à la réduction et à la limitation des nuisances lumineuses (</a:t>
                      </a:r>
                      <a:r>
                        <a:rPr lang="fr-FR" sz="1200" b="0" i="0" u="none" strike="noStrike" dirty="0">
                          <a:solidFill>
                            <a:srgbClr val="0E8ED8"/>
                          </a:solidFill>
                          <a:effectLst/>
                          <a:latin typeface="+mn-lt"/>
                        </a:rPr>
                        <a:t>article 19</a:t>
                      </a:r>
                      <a:r>
                        <a:rPr lang="fr-FR" sz="1200" b="0" i="0" u="none" strike="noStrike" dirty="0">
                          <a:solidFill>
                            <a:srgbClr val="545454"/>
                          </a:solidFill>
                          <a:effectLst/>
                          <a:latin typeface="+mn-lt"/>
                        </a:rPr>
                        <a:t>).</a:t>
                      </a:r>
                      <a:endParaRPr lang="fr-FR" sz="1200" dirty="0">
                        <a:solidFill>
                          <a:srgbClr val="545454"/>
                        </a:solidFill>
                        <a:effectLst/>
                        <a:latin typeface="+mn-lt"/>
                      </a:endParaRPr>
                    </a:p>
                    <a:p>
                      <a:pPr algn="just"/>
                      <a:endParaRPr lang="fr-FR" sz="1200" dirty="0">
                        <a:solidFill>
                          <a:srgbClr val="545454"/>
                        </a:solidFill>
                        <a:effectLst/>
                        <a:latin typeface="+mn-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sp>
        <p:nvSpPr>
          <p:cNvPr id="5" name="Triangle isocèle 4">
            <a:extLst>
              <a:ext uri="{FF2B5EF4-FFF2-40B4-BE49-F238E27FC236}">
                <a16:creationId xmlns:a16="http://schemas.microsoft.com/office/drawing/2014/main" id="{5050EA4C-389A-4DF4-9FA8-B73D28BB5C43}"/>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7" name="ZoneTexte 6">
            <a:extLst>
              <a:ext uri="{FF2B5EF4-FFF2-40B4-BE49-F238E27FC236}">
                <a16:creationId xmlns:a16="http://schemas.microsoft.com/office/drawing/2014/main" id="{04ED7762-214E-4611-95DC-F55C3844EC69}"/>
              </a:ext>
            </a:extLst>
          </p:cNvPr>
          <p:cNvSpPr txBox="1"/>
          <p:nvPr/>
        </p:nvSpPr>
        <p:spPr>
          <a:xfrm>
            <a:off x="395536" y="771550"/>
            <a:ext cx="7272808" cy="2492990"/>
          </a:xfrm>
          <a:prstGeom prst="rect">
            <a:avLst/>
          </a:prstGeom>
          <a:noFill/>
        </p:spPr>
        <p:txBody>
          <a:bodyPr wrap="square">
            <a:spAutoFit/>
          </a:bodyPr>
          <a:lstStyle/>
          <a:p>
            <a:pPr algn="just"/>
            <a:r>
              <a:rPr lang="fr-FR" sz="1200" b="0" i="0" u="none" strike="noStrike" dirty="0">
                <a:solidFill>
                  <a:srgbClr val="545454"/>
                </a:solidFill>
                <a:effectLst/>
                <a:latin typeface="+mj-lt"/>
              </a:rPr>
              <a:t>La loi Climat crée en outre plusieurs infractions (</a:t>
            </a:r>
            <a:r>
              <a:rPr lang="fr-FR" sz="1200" b="0" i="0" u="none" strike="noStrike" dirty="0">
                <a:solidFill>
                  <a:srgbClr val="0E8ED8"/>
                </a:solidFill>
                <a:effectLst/>
                <a:latin typeface="+mj-lt"/>
              </a:rPr>
              <a:t>articles 279 -291</a:t>
            </a:r>
            <a:r>
              <a:rPr lang="fr-FR" sz="1200" b="0" i="0" u="none" strike="noStrike" dirty="0">
                <a:solidFill>
                  <a:srgbClr val="545454"/>
                </a:solidFill>
                <a:effectLst/>
                <a:latin typeface="+mj-lt"/>
              </a:rPr>
              <a:t>) : </a:t>
            </a:r>
          </a:p>
          <a:p>
            <a:pPr algn="just"/>
            <a:endParaRPr lang="fr-FR" sz="1200" dirty="0">
              <a:solidFill>
                <a:srgbClr val="545454"/>
              </a:solidFill>
              <a:latin typeface="+mj-lt"/>
            </a:endParaRPr>
          </a:p>
          <a:p>
            <a:pPr marL="171450" indent="-171450" algn="just">
              <a:buFont typeface="Arial" panose="020B0604020202020204" pitchFamily="34" charset="0"/>
              <a:buChar char="•"/>
            </a:pPr>
            <a:r>
              <a:rPr lang="fr-FR" sz="1200" b="1" i="0" u="none" strike="noStrike" dirty="0">
                <a:solidFill>
                  <a:srgbClr val="545454"/>
                </a:solidFill>
                <a:effectLst/>
                <a:latin typeface="+mj-lt"/>
              </a:rPr>
              <a:t>Un délit de </a:t>
            </a:r>
            <a:r>
              <a:rPr lang="fr-FR" sz="1200" b="1" i="0" u="none" strike="noStrike" dirty="0">
                <a:solidFill>
                  <a:srgbClr val="DE1122"/>
                </a:solidFill>
                <a:effectLst/>
                <a:latin typeface="+mj-lt"/>
              </a:rPr>
              <a:t>mise en danger de l’environnement </a:t>
            </a:r>
            <a:r>
              <a:rPr lang="fr-FR" sz="1200" b="1" i="0" u="none" strike="noStrike" dirty="0">
                <a:solidFill>
                  <a:srgbClr val="545454"/>
                </a:solidFill>
                <a:effectLst/>
                <a:latin typeface="+mj-lt"/>
              </a:rPr>
              <a:t>lorsque le non-respect d’une réglementation </a:t>
            </a:r>
            <a:r>
              <a:rPr lang="fr-FR" sz="1200" b="1" i="0" u="none" strike="noStrike" dirty="0">
                <a:solidFill>
                  <a:srgbClr val="DE1122"/>
                </a:solidFill>
                <a:effectLst/>
                <a:latin typeface="+mj-lt"/>
              </a:rPr>
              <a:t>aurait pu</a:t>
            </a:r>
            <a:r>
              <a:rPr lang="fr-FR" sz="1200" b="1" i="0" u="none" strike="noStrike" dirty="0">
                <a:solidFill>
                  <a:srgbClr val="545454"/>
                </a:solidFill>
                <a:effectLst/>
                <a:latin typeface="+mj-lt"/>
              </a:rPr>
              <a:t> entraîner une pollution grave et durable</a:t>
            </a:r>
            <a:r>
              <a:rPr lang="fr-FR" sz="1200" b="0" i="0" u="none" strike="noStrike" dirty="0">
                <a:solidFill>
                  <a:srgbClr val="545454"/>
                </a:solidFill>
                <a:effectLst/>
                <a:latin typeface="+mj-lt"/>
              </a:rPr>
              <a:t> : le fait d’avoir exposé l’environnement à un risque immédiat d'atteinte grave et durable de la faune, de la flore ou de l’eau en violant une obligation de sécurité ou de prudence pourra être sanctionné de 3 ans de prison et 250 000 € d’amende ; </a:t>
            </a:r>
          </a:p>
          <a:p>
            <a:pPr marL="171450" indent="-171450" algn="just">
              <a:buFont typeface="Arial" panose="020B0604020202020204" pitchFamily="34" charset="0"/>
              <a:buChar char="•"/>
            </a:pPr>
            <a:r>
              <a:rPr lang="fr-FR" sz="1200" b="1" i="0" u="none" strike="noStrike" dirty="0">
                <a:solidFill>
                  <a:srgbClr val="DE1122"/>
                </a:solidFill>
                <a:effectLst/>
                <a:latin typeface="+mj-lt"/>
              </a:rPr>
              <a:t>Un délit général de pollution</a:t>
            </a:r>
            <a:r>
              <a:rPr lang="fr-FR" sz="1200" b="0" i="0" u="none" strike="noStrike" dirty="0">
                <a:solidFill>
                  <a:srgbClr val="545454"/>
                </a:solidFill>
                <a:effectLst/>
                <a:latin typeface="+mj-lt"/>
              </a:rPr>
              <a:t> : qui sanctionne les </a:t>
            </a:r>
            <a:r>
              <a:rPr lang="fr-FR" sz="1200" b="1" i="0" u="none" strike="noStrike" dirty="0">
                <a:solidFill>
                  <a:srgbClr val="545454"/>
                </a:solidFill>
                <a:effectLst/>
                <a:latin typeface="+mj-lt"/>
              </a:rPr>
              <a:t>atteintes graves et durables à l’environnement</a:t>
            </a:r>
            <a:r>
              <a:rPr lang="fr-FR" sz="1200" b="0" i="0" u="none" strike="noStrike" dirty="0">
                <a:solidFill>
                  <a:srgbClr val="545454"/>
                </a:solidFill>
                <a:effectLst/>
                <a:latin typeface="+mj-lt"/>
              </a:rPr>
              <a:t>, compris de </a:t>
            </a:r>
            <a:r>
              <a:rPr lang="fr-FR" sz="1200" b="1" i="0" u="none" strike="noStrike" dirty="0">
                <a:solidFill>
                  <a:srgbClr val="545454"/>
                </a:solidFill>
                <a:effectLst/>
                <a:latin typeface="+mj-lt"/>
              </a:rPr>
              <a:t>façon large, et non-intentionnelles. </a:t>
            </a:r>
            <a:r>
              <a:rPr lang="fr-FR" sz="1200" b="0" i="0" u="none" strike="noStrike" dirty="0">
                <a:solidFill>
                  <a:srgbClr val="545454"/>
                </a:solidFill>
                <a:effectLst/>
                <a:latin typeface="+mj-lt"/>
              </a:rPr>
              <a:t>Le montant la peine s’élève alors à 5 ans d’emprisonnement et 1 million d’euros d’amende, ce montant pouvant être porté </a:t>
            </a:r>
            <a:r>
              <a:rPr lang="fr-FR" sz="1200" b="1" i="0" u="none" strike="noStrike" dirty="0">
                <a:solidFill>
                  <a:srgbClr val="545454"/>
                </a:solidFill>
                <a:effectLst/>
                <a:latin typeface="+mj-lt"/>
              </a:rPr>
              <a:t>jusqu’au quintuple de l’avantage tiré de la commission de l’infraction</a:t>
            </a:r>
            <a:r>
              <a:rPr lang="fr-FR" sz="1200" b="0" i="0" u="none" strike="noStrike" dirty="0">
                <a:solidFill>
                  <a:srgbClr val="545454"/>
                </a:solidFill>
                <a:effectLst/>
                <a:latin typeface="+mj-lt"/>
              </a:rPr>
              <a:t> ;</a:t>
            </a:r>
            <a:endParaRPr lang="fr-FR" sz="1200" dirty="0">
              <a:solidFill>
                <a:srgbClr val="545454"/>
              </a:solidFill>
              <a:effectLst/>
              <a:latin typeface="+mj-lt"/>
            </a:endParaRPr>
          </a:p>
          <a:p>
            <a:pPr marL="171450" indent="-171450" algn="just">
              <a:buFont typeface="Arial" panose="020B0604020202020204" pitchFamily="34" charset="0"/>
              <a:buChar char="•"/>
            </a:pPr>
            <a:r>
              <a:rPr lang="fr-FR" sz="1200" b="0" i="0" u="none" strike="noStrike" dirty="0">
                <a:solidFill>
                  <a:srgbClr val="545454"/>
                </a:solidFill>
                <a:effectLst/>
                <a:latin typeface="+mj-lt"/>
              </a:rPr>
              <a:t>Un délit dit d’ « </a:t>
            </a:r>
            <a:r>
              <a:rPr lang="fr-FR" sz="1200" b="1" i="0" u="none" strike="noStrike" dirty="0">
                <a:solidFill>
                  <a:srgbClr val="DE1122"/>
                </a:solidFill>
                <a:effectLst/>
                <a:latin typeface="+mj-lt"/>
              </a:rPr>
              <a:t>écocide</a:t>
            </a:r>
            <a:r>
              <a:rPr lang="fr-FR" sz="1200" b="0" i="0" u="none" strike="noStrike" dirty="0">
                <a:solidFill>
                  <a:srgbClr val="545454"/>
                </a:solidFill>
                <a:effectLst/>
                <a:latin typeface="+mj-lt"/>
              </a:rPr>
              <a:t> » : qui sanctionne les atteintes susvisées lorsqu’elles sont commises de manière </a:t>
            </a:r>
            <a:r>
              <a:rPr lang="fr-FR" sz="1200" b="1" i="0" u="none" strike="noStrike" dirty="0">
                <a:solidFill>
                  <a:srgbClr val="545454"/>
                </a:solidFill>
                <a:effectLst/>
                <a:latin typeface="+mj-lt"/>
              </a:rPr>
              <a:t>intentionnelle</a:t>
            </a:r>
            <a:r>
              <a:rPr lang="fr-FR" sz="1200" b="0" i="0" u="none" strike="noStrike" dirty="0">
                <a:solidFill>
                  <a:srgbClr val="545454"/>
                </a:solidFill>
                <a:effectLst/>
                <a:latin typeface="+mj-lt"/>
              </a:rPr>
              <a:t>. Les peines sont alors aggravées pour atteindre </a:t>
            </a:r>
            <a:r>
              <a:rPr lang="fr-FR" sz="1200" b="1" i="0" u="none" strike="noStrike" dirty="0">
                <a:solidFill>
                  <a:srgbClr val="545454"/>
                </a:solidFill>
                <a:effectLst/>
                <a:latin typeface="+mj-lt"/>
              </a:rPr>
              <a:t>10 ans d’emprisonnement et 4,5 millions d’euros d’amende</a:t>
            </a:r>
            <a:r>
              <a:rPr lang="fr-FR" sz="1200" b="0" i="0" u="none" strike="noStrike" dirty="0">
                <a:solidFill>
                  <a:srgbClr val="545454"/>
                </a:solidFill>
                <a:effectLst/>
                <a:latin typeface="+mj-lt"/>
              </a:rPr>
              <a:t>.</a:t>
            </a:r>
            <a:endParaRPr lang="fr-FR" sz="1200" dirty="0">
              <a:solidFill>
                <a:srgbClr val="545454"/>
              </a:solidFill>
              <a:effectLst/>
              <a:latin typeface="+mj-lt"/>
            </a:endParaRPr>
          </a:p>
        </p:txBody>
      </p:sp>
    </p:spTree>
    <p:extLst>
      <p:ext uri="{BB962C8B-B14F-4D97-AF65-F5344CB8AC3E}">
        <p14:creationId xmlns:p14="http://schemas.microsoft.com/office/powerpoint/2010/main" val="228681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431800"/>
          </a:xfrm>
        </p:spPr>
        <p:txBody>
          <a:bodyPr lIns="91440" tIns="45720" rIns="91440" bIns="45720" anchor="t"/>
          <a:lstStyle/>
          <a:p>
            <a:r>
              <a:rPr lang="fr-FR" dirty="0">
                <a:solidFill>
                  <a:schemeClr val="tx2"/>
                </a:solidFill>
                <a:latin typeface="Arial"/>
                <a:cs typeface="Arial"/>
              </a:rPr>
              <a:t>2 – Intervention du CNFPT (1)</a:t>
            </a:r>
          </a:p>
        </p:txBody>
      </p:sp>
      <p:sp>
        <p:nvSpPr>
          <p:cNvPr id="4" name="Espace réservé du texte 3"/>
          <p:cNvSpPr>
            <a:spLocks noGrp="1"/>
          </p:cNvSpPr>
          <p:nvPr>
            <p:ph type="body" sz="quarter" idx="12"/>
          </p:nvPr>
        </p:nvSpPr>
        <p:spPr>
          <a:xfrm>
            <a:off x="179512" y="738125"/>
            <a:ext cx="7963984" cy="4009715"/>
          </a:xfrm>
        </p:spPr>
        <p:txBody>
          <a:bodyPr lIns="91440" tIns="45720" rIns="91440" bIns="45720" anchor="t"/>
          <a:lstStyle/>
          <a:p>
            <a:pPr marL="0" indent="0">
              <a:buNone/>
            </a:pPr>
            <a:r>
              <a:rPr lang="fr-FR" sz="1200" b="1" u="sng" dirty="0">
                <a:solidFill>
                  <a:srgbClr val="0070C0"/>
                </a:solidFill>
                <a:latin typeface="Arial"/>
                <a:cs typeface="Arial"/>
              </a:rPr>
              <a:t>LITTORAL</a:t>
            </a:r>
          </a:p>
          <a:p>
            <a:pPr marL="0" indent="0">
              <a:buNone/>
            </a:pPr>
            <a:r>
              <a:rPr lang="fr-FR" sz="1200" b="1" u="sng" dirty="0">
                <a:latin typeface="Arial"/>
                <a:cs typeface="Arial"/>
              </a:rPr>
              <a:t>Itinéraire de stages sur le littoral : </a:t>
            </a:r>
            <a:r>
              <a:rPr lang="fr-FR" sz="1200" b="1" dirty="0">
                <a:latin typeface="Arial"/>
                <a:cs typeface="Arial"/>
              </a:rPr>
              <a:t>"</a:t>
            </a:r>
            <a:r>
              <a:rPr lang="fr-FR" sz="1200" dirty="0">
                <a:latin typeface="Arial"/>
                <a:cs typeface="Arial"/>
              </a:rPr>
              <a:t>Protection et aménagement durable de l'espace littoral" dont</a:t>
            </a:r>
          </a:p>
          <a:p>
            <a:pPr marL="0" indent="0">
              <a:buNone/>
            </a:pPr>
            <a:r>
              <a:rPr lang="fr-FR" sz="1200" dirty="0">
                <a:solidFill>
                  <a:srgbClr val="000000"/>
                </a:solidFill>
                <a:latin typeface="Arial"/>
                <a:cs typeface="Arial"/>
              </a:rPr>
              <a:t>-le changement climatique en zone littorale : le recul du trait de côte (SXLIT)</a:t>
            </a:r>
          </a:p>
          <a:p>
            <a:pPr marL="0" indent="0">
              <a:buNone/>
            </a:pPr>
            <a:r>
              <a:rPr lang="fr-FR" sz="1200" dirty="0">
                <a:solidFill>
                  <a:srgbClr val="000000"/>
                </a:solidFill>
                <a:latin typeface="Arial"/>
                <a:cs typeface="Arial"/>
              </a:rPr>
              <a:t>-la prévention des risques liés à l'eau avec les solutions fondées sur la nature (SXSOL)</a:t>
            </a:r>
          </a:p>
          <a:p>
            <a:pPr marL="0" indent="0">
              <a:buNone/>
            </a:pPr>
            <a:r>
              <a:rPr lang="fr-FR" sz="1200" dirty="0">
                <a:solidFill>
                  <a:srgbClr val="000000"/>
                </a:solidFill>
                <a:latin typeface="Arial"/>
                <a:cs typeface="Arial"/>
              </a:rPr>
              <a:t>-la prospective et l'optimisation de la gestion des milieux aquatiques et de la prévention des inondations – GEMAPI (SXPIA)</a:t>
            </a:r>
          </a:p>
          <a:p>
            <a:pPr marL="0" indent="0">
              <a:buNone/>
            </a:pPr>
            <a:r>
              <a:rPr lang="fr-FR" sz="1200" b="1" u="sng" dirty="0">
                <a:solidFill>
                  <a:srgbClr val="000000"/>
                </a:solidFill>
                <a:latin typeface="Arial"/>
                <a:cs typeface="Arial"/>
              </a:rPr>
              <a:t>En partenariat avec l'OFB :</a:t>
            </a:r>
          </a:p>
          <a:p>
            <a:pPr marL="0" indent="0">
              <a:buNone/>
            </a:pPr>
            <a:r>
              <a:rPr lang="fr-FR" sz="1200" dirty="0">
                <a:solidFill>
                  <a:srgbClr val="000000"/>
                </a:solidFill>
                <a:latin typeface="Arial"/>
                <a:cs typeface="Arial"/>
              </a:rPr>
              <a:t>-la préservation des </a:t>
            </a:r>
            <a:r>
              <a:rPr lang="fr-FR" sz="1200" dirty="0" err="1">
                <a:solidFill>
                  <a:srgbClr val="000000"/>
                </a:solidFill>
                <a:latin typeface="Arial"/>
                <a:cs typeface="Arial"/>
              </a:rPr>
              <a:t>écosystémes</a:t>
            </a:r>
            <a:r>
              <a:rPr lang="fr-FR" sz="1200" dirty="0">
                <a:solidFill>
                  <a:srgbClr val="000000"/>
                </a:solidFill>
                <a:latin typeface="Arial"/>
                <a:cs typeface="Arial"/>
              </a:rPr>
              <a:t> littoraux et la compatibilité des aménagements (SXELI)</a:t>
            </a:r>
          </a:p>
          <a:p>
            <a:pPr marL="0" indent="0">
              <a:buNone/>
            </a:pPr>
            <a:r>
              <a:rPr lang="fr-FR" sz="1200" dirty="0">
                <a:solidFill>
                  <a:srgbClr val="000000"/>
                </a:solidFill>
                <a:latin typeface="Arial"/>
                <a:cs typeface="Arial"/>
              </a:rPr>
              <a:t>-la connaissance et l'évaluation du risque littoral (SXERL)</a:t>
            </a:r>
          </a:p>
          <a:p>
            <a:pPr marL="0" indent="0">
              <a:buNone/>
            </a:pPr>
            <a:r>
              <a:rPr lang="fr-FR" sz="1200" dirty="0">
                <a:solidFill>
                  <a:srgbClr val="000000"/>
                </a:solidFill>
                <a:latin typeface="Arial"/>
                <a:cs typeface="Arial"/>
              </a:rPr>
              <a:t>-la stratégie de gestion, de préservation et d'aménagement du littoral (SX7Q3)</a:t>
            </a:r>
          </a:p>
          <a:p>
            <a:pPr marL="0" indent="0">
              <a:buNone/>
            </a:pPr>
            <a:endParaRPr lang="fr-FR" sz="1200" dirty="0">
              <a:solidFill>
                <a:srgbClr val="000000"/>
              </a:solidFill>
              <a:latin typeface="Arial"/>
              <a:cs typeface="Arial"/>
            </a:endParaRPr>
          </a:p>
          <a:p>
            <a:pPr marL="0" indent="0">
              <a:buNone/>
            </a:pPr>
            <a:r>
              <a:rPr lang="fr-FR" sz="1200" b="1" u="sng" dirty="0">
                <a:solidFill>
                  <a:srgbClr val="0070C0"/>
                </a:solidFill>
                <a:latin typeface="Arial"/>
                <a:cs typeface="Arial"/>
              </a:rPr>
              <a:t>EAU</a:t>
            </a:r>
            <a:endParaRPr lang="fr-FR" sz="1200" u="sng" dirty="0"/>
          </a:p>
          <a:p>
            <a:pPr marL="0" indent="0">
              <a:buNone/>
            </a:pPr>
            <a:r>
              <a:rPr lang="fr-FR" sz="1200" b="1" u="sng" dirty="0">
                <a:latin typeface="Arial"/>
                <a:cs typeface="Arial"/>
              </a:rPr>
              <a:t>Quelques exemples de stages :</a:t>
            </a:r>
            <a:endParaRPr lang="fr-FR" sz="1200" b="1" u="sng"/>
          </a:p>
          <a:p>
            <a:pPr marL="0" indent="0">
              <a:buNone/>
            </a:pPr>
            <a:r>
              <a:rPr lang="fr-FR" sz="1200" dirty="0">
                <a:latin typeface="Arial"/>
                <a:cs typeface="Arial"/>
              </a:rPr>
              <a:t>-l'approche écosystémique et la gestion intégrée de l'eau dans un contexte de pression liée au changement climatique (SXGEI et DAD4X)</a:t>
            </a:r>
          </a:p>
          <a:p>
            <a:pPr marL="0" indent="0">
              <a:buNone/>
            </a:pPr>
            <a:r>
              <a:rPr lang="fr-FR" sz="1200" dirty="0">
                <a:solidFill>
                  <a:srgbClr val="000000"/>
                </a:solidFill>
                <a:latin typeface="Arial"/>
                <a:cs typeface="Arial"/>
              </a:rPr>
              <a:t>-le pilotage du service eau et assainissement en délégation de service public (DSP) et le contrôle du délégataire (SXOZO)</a:t>
            </a:r>
          </a:p>
          <a:p>
            <a:pPr marL="0" indent="0">
              <a:buNone/>
            </a:pPr>
            <a:r>
              <a:rPr lang="fr-FR" sz="1200" dirty="0">
                <a:solidFill>
                  <a:srgbClr val="000000"/>
                </a:solidFill>
                <a:latin typeface="Arial"/>
                <a:cs typeface="Arial"/>
              </a:rPr>
              <a:t>-le pilotage d'un service eau et assainissement en régie et le suivi de l'exploitation (SXOUZ)</a:t>
            </a:r>
            <a:endParaRPr lang="fr-FR" sz="1200" dirty="0">
              <a:solidFill>
                <a:srgbClr val="000000"/>
              </a:solidFill>
            </a:endParaRPr>
          </a:p>
        </p:txBody>
      </p:sp>
    </p:spTree>
    <p:extLst>
      <p:ext uri="{BB962C8B-B14F-4D97-AF65-F5344CB8AC3E}">
        <p14:creationId xmlns:p14="http://schemas.microsoft.com/office/powerpoint/2010/main" val="277059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431800"/>
          </a:xfrm>
        </p:spPr>
        <p:txBody>
          <a:bodyPr lIns="91440" tIns="45720" rIns="91440" bIns="45720" anchor="t"/>
          <a:lstStyle/>
          <a:p>
            <a:r>
              <a:rPr lang="fr-FR" dirty="0">
                <a:solidFill>
                  <a:schemeClr val="tx2"/>
                </a:solidFill>
                <a:latin typeface="Arial"/>
                <a:cs typeface="Arial"/>
              </a:rPr>
              <a:t>2 – Intervention du CNFPT (2)</a:t>
            </a:r>
          </a:p>
        </p:txBody>
      </p:sp>
      <p:sp>
        <p:nvSpPr>
          <p:cNvPr id="4" name="Espace réservé du texte 3"/>
          <p:cNvSpPr>
            <a:spLocks noGrp="1"/>
          </p:cNvSpPr>
          <p:nvPr>
            <p:ph type="body" sz="quarter" idx="12"/>
          </p:nvPr>
        </p:nvSpPr>
        <p:spPr>
          <a:xfrm>
            <a:off x="179512" y="785749"/>
            <a:ext cx="7800698" cy="3962091"/>
          </a:xfrm>
        </p:spPr>
        <p:txBody>
          <a:bodyPr lIns="91440" tIns="45720" rIns="91440" bIns="45720" anchor="t"/>
          <a:lstStyle/>
          <a:p>
            <a:pPr marL="0" indent="0">
              <a:buNone/>
            </a:pPr>
            <a:r>
              <a:rPr lang="fr-FR" sz="1200" b="1" u="sng" dirty="0">
                <a:solidFill>
                  <a:srgbClr val="0070C0"/>
                </a:solidFill>
                <a:latin typeface="Arial"/>
                <a:cs typeface="Arial"/>
              </a:rPr>
              <a:t>EAU (suite)</a:t>
            </a:r>
          </a:p>
          <a:p>
            <a:pPr marL="0" indent="0">
              <a:buNone/>
            </a:pPr>
            <a:r>
              <a:rPr lang="fr-FR" sz="1200" b="1" u="sng" dirty="0">
                <a:latin typeface="Arial"/>
                <a:cs typeface="Arial"/>
              </a:rPr>
              <a:t>Stage</a:t>
            </a:r>
            <a:endParaRPr lang="fr-FR" sz="1200" dirty="0">
              <a:latin typeface="Arial"/>
              <a:cs typeface="Arial"/>
            </a:endParaRPr>
          </a:p>
          <a:p>
            <a:pPr marL="0" indent="0">
              <a:buNone/>
            </a:pPr>
            <a:r>
              <a:rPr lang="fr-FR" sz="1200" dirty="0">
                <a:latin typeface="Arial"/>
                <a:cs typeface="Arial"/>
              </a:rPr>
              <a:t>-la réutilisation des eaux usées et la réutilisation des eaux usées traitées - REUSE et REUT (SXUSE)</a:t>
            </a:r>
          </a:p>
          <a:p>
            <a:pPr marL="0" indent="0">
              <a:buNone/>
            </a:pPr>
            <a:r>
              <a:rPr lang="fr-FR" sz="1200" dirty="0">
                <a:solidFill>
                  <a:srgbClr val="000000"/>
                </a:solidFill>
                <a:latin typeface="Arial"/>
                <a:cs typeface="Arial"/>
              </a:rPr>
              <a:t>-la gestion des eaux pluviales et sa prise en compte dans les projets d'aménagement urbain (SXD2Y et DAD2Y)</a:t>
            </a:r>
          </a:p>
          <a:p>
            <a:pPr marL="0" indent="0">
              <a:buNone/>
            </a:pPr>
            <a:r>
              <a:rPr lang="fr-FR" sz="1200" dirty="0">
                <a:solidFill>
                  <a:srgbClr val="000000"/>
                </a:solidFill>
                <a:latin typeface="Arial"/>
                <a:cs typeface="Arial"/>
              </a:rPr>
              <a:t>-la concertation dans les projets de gestion de la ressource en eau (SX8Q1)</a:t>
            </a:r>
          </a:p>
          <a:p>
            <a:pPr marL="0" indent="0">
              <a:buNone/>
            </a:pPr>
            <a:r>
              <a:rPr lang="fr-FR" sz="1200" dirty="0">
                <a:solidFill>
                  <a:srgbClr val="000000"/>
                </a:solidFill>
                <a:latin typeface="Arial"/>
                <a:cs typeface="Arial"/>
              </a:rPr>
              <a:t>-les fondamentaux de l'assainissement (OL446)</a:t>
            </a:r>
          </a:p>
          <a:p>
            <a:pPr marL="0" indent="0">
              <a:buNone/>
            </a:pPr>
            <a:r>
              <a:rPr lang="fr-FR" sz="1200" dirty="0">
                <a:solidFill>
                  <a:srgbClr val="000000"/>
                </a:solidFill>
                <a:latin typeface="Arial"/>
                <a:cs typeface="Arial"/>
              </a:rPr>
              <a:t>-le contrôle de l'assainissement non collectif (ANC) - (OL4RX)</a:t>
            </a:r>
          </a:p>
          <a:p>
            <a:pPr marL="0" indent="0">
              <a:buNone/>
            </a:pPr>
            <a:r>
              <a:rPr lang="fr-FR" sz="1200" b="1" u="sng" dirty="0">
                <a:solidFill>
                  <a:srgbClr val="000000"/>
                </a:solidFill>
                <a:latin typeface="Arial"/>
                <a:cs typeface="Arial"/>
              </a:rPr>
              <a:t>En partenariat avec l'OFB :</a:t>
            </a:r>
            <a:endParaRPr lang="fr-FR" sz="1200" b="1" u="sng">
              <a:solidFill>
                <a:srgbClr val="000000"/>
              </a:solidFill>
            </a:endParaRPr>
          </a:p>
          <a:p>
            <a:pPr marL="0" indent="0">
              <a:buNone/>
            </a:pPr>
            <a:r>
              <a:rPr lang="fr-FR" sz="1200" dirty="0">
                <a:solidFill>
                  <a:srgbClr val="000000"/>
                </a:solidFill>
                <a:latin typeface="Arial"/>
                <a:cs typeface="Arial"/>
              </a:rPr>
              <a:t>-la protection des captages d'eau potable (SXCAP)</a:t>
            </a:r>
          </a:p>
          <a:p>
            <a:pPr marL="0" indent="0">
              <a:buNone/>
            </a:pPr>
            <a:r>
              <a:rPr lang="fr-FR" sz="1200" dirty="0">
                <a:solidFill>
                  <a:srgbClr val="000000"/>
                </a:solidFill>
                <a:latin typeface="Arial"/>
                <a:cs typeface="Arial"/>
              </a:rPr>
              <a:t>-la gestion intégrée des milieux humides dans les projets de territoire (SX7Q3)</a:t>
            </a:r>
            <a:endParaRPr lang="fr-FR" sz="1200" dirty="0">
              <a:solidFill>
                <a:srgbClr val="000000"/>
              </a:solidFill>
            </a:endParaRPr>
          </a:p>
          <a:p>
            <a:pPr marL="0" indent="0">
              <a:buNone/>
            </a:pPr>
            <a:endParaRPr lang="fr-FR" sz="1200" dirty="0">
              <a:solidFill>
                <a:schemeClr val="accent1"/>
              </a:solidFill>
            </a:endParaRPr>
          </a:p>
          <a:p>
            <a:pPr marL="0" indent="0">
              <a:buNone/>
            </a:pPr>
            <a:r>
              <a:rPr lang="fr-FR" sz="1200" b="1" dirty="0">
                <a:solidFill>
                  <a:srgbClr val="0070C0"/>
                </a:solidFill>
                <a:latin typeface="Arial"/>
                <a:cs typeface="Arial"/>
              </a:rPr>
              <a:t>L'e-communauté eau et assainissement et ses webinaires</a:t>
            </a:r>
          </a:p>
          <a:p>
            <a:pPr marL="0" indent="0">
              <a:buNone/>
            </a:pPr>
            <a:endParaRPr lang="fr-FR" sz="1200" b="1" dirty="0">
              <a:solidFill>
                <a:srgbClr val="0070C0"/>
              </a:solidFill>
            </a:endParaRPr>
          </a:p>
          <a:p>
            <a:pPr marL="0" indent="0">
              <a:buNone/>
            </a:pPr>
            <a:endParaRPr lang="fr-FR" sz="1200" b="1" dirty="0">
              <a:solidFill>
                <a:srgbClr val="0070C0"/>
              </a:solidFill>
            </a:endParaRPr>
          </a:p>
        </p:txBody>
      </p:sp>
    </p:spTree>
    <p:extLst>
      <p:ext uri="{BB962C8B-B14F-4D97-AF65-F5344CB8AC3E}">
        <p14:creationId xmlns:p14="http://schemas.microsoft.com/office/powerpoint/2010/main" val="43212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431800"/>
          </a:xfrm>
        </p:spPr>
        <p:txBody>
          <a:bodyPr lIns="91440" tIns="45720" rIns="91440" bIns="45720" anchor="t"/>
          <a:lstStyle/>
          <a:p>
            <a:r>
              <a:rPr lang="fr-FR" dirty="0">
                <a:solidFill>
                  <a:schemeClr val="tx2"/>
                </a:solidFill>
                <a:latin typeface="Arial"/>
                <a:cs typeface="Arial"/>
              </a:rPr>
              <a:t>2 – Intervention du CNFPT (3)</a:t>
            </a:r>
          </a:p>
        </p:txBody>
      </p:sp>
      <p:sp>
        <p:nvSpPr>
          <p:cNvPr id="2" name="Espace réservé du texte 3">
            <a:extLst>
              <a:ext uri="{FF2B5EF4-FFF2-40B4-BE49-F238E27FC236}">
                <a16:creationId xmlns:a16="http://schemas.microsoft.com/office/drawing/2014/main" id="{2B547F8B-1577-4713-80AD-42DAFD5AC592}"/>
              </a:ext>
            </a:extLst>
          </p:cNvPr>
          <p:cNvSpPr txBox="1">
            <a:spLocks/>
          </p:cNvSpPr>
          <p:nvPr/>
        </p:nvSpPr>
        <p:spPr>
          <a:xfrm>
            <a:off x="179512" y="785749"/>
            <a:ext cx="7800698" cy="3962091"/>
          </a:xfrm>
          <a:prstGeom prst="rect">
            <a:avLst/>
          </a:prstGeom>
        </p:spPr>
        <p:txBody>
          <a:bodyPr lIns="91440" tIns="45720" rIns="91440" bIns="45720" anchor="t"/>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fr-FR" sz="1200" b="1" u="sng" dirty="0">
                <a:solidFill>
                  <a:srgbClr val="0070C0"/>
                </a:solidFill>
                <a:latin typeface="Arial"/>
                <a:cs typeface="Arial"/>
              </a:rPr>
              <a:t>DECHETS</a:t>
            </a:r>
          </a:p>
          <a:p>
            <a:pPr marL="0" indent="0">
              <a:buNone/>
            </a:pPr>
            <a:endParaRPr lang="fr-FR" sz="1200" b="1" u="sng" dirty="0">
              <a:solidFill>
                <a:srgbClr val="0070C0"/>
              </a:solidFill>
              <a:latin typeface="Arial"/>
              <a:cs typeface="Arial"/>
            </a:endParaRPr>
          </a:p>
          <a:p>
            <a:pPr marL="0" indent="0">
              <a:buNone/>
            </a:pPr>
            <a:r>
              <a:rPr lang="fr-FR" sz="1200" b="1" u="sng" dirty="0">
                <a:solidFill>
                  <a:srgbClr val="000000"/>
                </a:solidFill>
                <a:latin typeface="Arial"/>
                <a:cs typeface="Arial"/>
              </a:rPr>
              <a:t>En lien avec l'extension des compétences des agents pour lutter contre les dépôts sauvages aux agents des communautés de communes, d’agglomération ou des métropoles</a:t>
            </a:r>
          </a:p>
          <a:p>
            <a:pPr marL="0" indent="0">
              <a:buNone/>
            </a:pPr>
            <a:endParaRPr lang="fr-FR" sz="1200" b="1" dirty="0">
              <a:latin typeface="Arial"/>
              <a:cs typeface="Arial"/>
            </a:endParaRPr>
          </a:p>
          <a:p>
            <a:pPr marL="0" indent="0">
              <a:buNone/>
            </a:pPr>
            <a:r>
              <a:rPr lang="fr-FR" sz="1200" b="1" dirty="0">
                <a:solidFill>
                  <a:srgbClr val="000000"/>
                </a:solidFill>
                <a:latin typeface="Arial"/>
                <a:cs typeface="Arial"/>
              </a:rPr>
              <a:t>Le stage "formation préalable à l'habilitation dépôts illégaux de déchets" (SXIRD) </a:t>
            </a:r>
            <a:endParaRPr lang="fr-FR" dirty="0">
              <a:latin typeface="Arial"/>
              <a:cs typeface="Arial"/>
            </a:endParaRPr>
          </a:p>
          <a:p>
            <a:pPr marL="0" indent="0">
              <a:buNone/>
            </a:pPr>
            <a:endParaRPr lang="fr-FR" sz="1200" b="1" dirty="0">
              <a:latin typeface="Arial"/>
              <a:cs typeface="Arial"/>
            </a:endParaRPr>
          </a:p>
          <a:p>
            <a:pPr marL="0" indent="0">
              <a:buNone/>
            </a:pPr>
            <a:r>
              <a:rPr lang="fr-FR" sz="1200" dirty="0">
                <a:latin typeface="Arial"/>
                <a:cs typeface="Arial"/>
              </a:rPr>
              <a:t>- Destinée à des agents territoriaux que la collectivité souhaite habiliter afin de leur permettre de constater par procès-verbal certaines infractions au code pénal en matière de déchets.</a:t>
            </a:r>
            <a:r>
              <a:rPr lang="fr-FR" sz="1200" dirty="0">
                <a:solidFill>
                  <a:srgbClr val="000000"/>
                </a:solidFill>
                <a:latin typeface="Arial"/>
                <a:cs typeface="Arial"/>
              </a:rPr>
              <a:t> </a:t>
            </a:r>
            <a:endParaRPr lang="fr-FR" dirty="0">
              <a:solidFill>
                <a:srgbClr val="000000"/>
              </a:solidFill>
              <a:latin typeface="Arial"/>
              <a:cs typeface="Arial"/>
            </a:endParaRPr>
          </a:p>
          <a:p>
            <a:pPr marL="0" indent="0">
              <a:buNone/>
            </a:pPr>
            <a:endParaRPr lang="fr-FR" sz="1200" dirty="0">
              <a:solidFill>
                <a:srgbClr val="000000"/>
              </a:solidFill>
              <a:latin typeface="Arial"/>
              <a:cs typeface="Arial"/>
            </a:endParaRPr>
          </a:p>
          <a:p>
            <a:pPr marL="0" indent="0">
              <a:buNone/>
            </a:pPr>
            <a:r>
              <a:rPr lang="fr-FR" sz="1200" dirty="0">
                <a:latin typeface="Arial"/>
                <a:cs typeface="Arial"/>
              </a:rPr>
              <a:t>- Cette formation est essentiellement destinée à des agents des services techniques (services propreté, espaces verts, parcs et jardins…). Elle leur permet de garantir qu’ils disposent des compétences techniques ou juridiques nécessaires à l’exercice des missions afin d’être habilités. </a:t>
            </a:r>
            <a:endParaRPr lang="fr-FR" dirty="0"/>
          </a:p>
          <a:p>
            <a:pPr marL="0" indent="0">
              <a:buNone/>
            </a:pPr>
            <a:endParaRPr lang="fr-FR" sz="1200" dirty="0"/>
          </a:p>
          <a:p>
            <a:pPr marL="0" indent="0">
              <a:buNone/>
            </a:pPr>
            <a:endParaRPr lang="fr-FR" sz="1200" dirty="0"/>
          </a:p>
          <a:p>
            <a:pPr marL="0" indent="0">
              <a:buNone/>
            </a:pPr>
            <a:endParaRPr lang="fr-FR" sz="1200" dirty="0">
              <a:solidFill>
                <a:srgbClr val="000000"/>
              </a:solidFill>
            </a:endParaRPr>
          </a:p>
          <a:p>
            <a:pPr marL="0" indent="0">
              <a:buNone/>
            </a:pPr>
            <a:endParaRPr lang="fr-FR" sz="1200" b="1" u="sng" dirty="0">
              <a:solidFill>
                <a:srgbClr val="000000"/>
              </a:solidFill>
            </a:endParaRPr>
          </a:p>
          <a:p>
            <a:pPr marL="0" indent="0">
              <a:buNone/>
            </a:pPr>
            <a:endParaRPr lang="fr-FR" sz="1200" dirty="0">
              <a:solidFill>
                <a:srgbClr val="E64162"/>
              </a:solidFill>
            </a:endParaRPr>
          </a:p>
          <a:p>
            <a:pPr marL="0" indent="0">
              <a:buNone/>
            </a:pPr>
            <a:endParaRPr lang="fr-FR" sz="1200" b="1" dirty="0">
              <a:solidFill>
                <a:srgbClr val="0070C0"/>
              </a:solidFill>
            </a:endParaRPr>
          </a:p>
          <a:p>
            <a:pPr marL="0" indent="0">
              <a:buNone/>
            </a:pPr>
            <a:endParaRPr lang="fr-FR" sz="1200" b="1" dirty="0">
              <a:solidFill>
                <a:srgbClr val="0070C0"/>
              </a:solidFill>
            </a:endParaRPr>
          </a:p>
          <a:p>
            <a:pPr marL="0" indent="0">
              <a:buNone/>
            </a:pPr>
            <a:endParaRPr lang="fr-FR" sz="1200" b="1" dirty="0">
              <a:solidFill>
                <a:srgbClr val="0070C0"/>
              </a:solidFill>
            </a:endParaRPr>
          </a:p>
        </p:txBody>
      </p:sp>
    </p:spTree>
    <p:extLst>
      <p:ext uri="{BB962C8B-B14F-4D97-AF65-F5344CB8AC3E}">
        <p14:creationId xmlns:p14="http://schemas.microsoft.com/office/powerpoint/2010/main" val="116590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26368" y="123478"/>
            <a:ext cx="7715200" cy="431800"/>
          </a:xfrm>
        </p:spPr>
        <p:txBody>
          <a:bodyPr lIns="91440" tIns="45720" rIns="91440" bIns="45720" anchor="t"/>
          <a:lstStyle/>
          <a:p>
            <a:r>
              <a:rPr lang="fr-FR" dirty="0">
                <a:solidFill>
                  <a:schemeClr val="tx2"/>
                </a:solidFill>
                <a:latin typeface="Arial"/>
                <a:cs typeface="Arial"/>
              </a:rPr>
              <a:t>2 – Intervention du CNFPT (3)</a:t>
            </a:r>
          </a:p>
        </p:txBody>
      </p:sp>
      <p:sp>
        <p:nvSpPr>
          <p:cNvPr id="2" name="Espace réservé du texte 3">
            <a:extLst>
              <a:ext uri="{FF2B5EF4-FFF2-40B4-BE49-F238E27FC236}">
                <a16:creationId xmlns:a16="http://schemas.microsoft.com/office/drawing/2014/main" id="{2B547F8B-1577-4713-80AD-42DAFD5AC592}"/>
              </a:ext>
            </a:extLst>
          </p:cNvPr>
          <p:cNvSpPr txBox="1">
            <a:spLocks/>
          </p:cNvSpPr>
          <p:nvPr/>
        </p:nvSpPr>
        <p:spPr>
          <a:xfrm>
            <a:off x="179512" y="785749"/>
            <a:ext cx="7800698" cy="3962091"/>
          </a:xfrm>
          <a:prstGeom prst="rect">
            <a:avLst/>
          </a:prstGeom>
        </p:spPr>
        <p:txBody>
          <a:bodyPr lIns="91440" tIns="45720" rIns="91440" bIns="45720" anchor="t"/>
          <a:lstStyle>
            <a:lvl1pPr marL="3429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Wingdings" panose="05000000000000000000" pitchFamily="2" charset="2"/>
              <a:buChar char="Ø"/>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fr-FR" sz="1200" b="1" u="sng" dirty="0">
                <a:solidFill>
                  <a:srgbClr val="0070C0"/>
                </a:solidFill>
                <a:latin typeface="Arial"/>
                <a:cs typeface="Arial"/>
              </a:rPr>
              <a:t>DECHETS</a:t>
            </a:r>
          </a:p>
          <a:p>
            <a:pPr marL="0" indent="0">
              <a:buNone/>
            </a:pPr>
            <a:endParaRPr lang="fr-FR" sz="1200" b="1" dirty="0">
              <a:solidFill>
                <a:srgbClr val="000000"/>
              </a:solidFill>
              <a:latin typeface="Arial"/>
              <a:cs typeface="Arial"/>
            </a:endParaRPr>
          </a:p>
          <a:p>
            <a:pPr marL="0" indent="0">
              <a:buNone/>
            </a:pPr>
            <a:r>
              <a:rPr lang="fr-FR" sz="1200" b="1" dirty="0">
                <a:solidFill>
                  <a:srgbClr val="000000"/>
                </a:solidFill>
                <a:latin typeface="Arial"/>
                <a:cs typeface="Arial"/>
              </a:rPr>
              <a:t>Stage "formation préalable à l'habilitation dépôts illégaux de déchets" </a:t>
            </a:r>
            <a:endParaRPr lang="fr-FR" dirty="0">
              <a:latin typeface="Arial"/>
              <a:cs typeface="Arial"/>
            </a:endParaRPr>
          </a:p>
          <a:p>
            <a:pPr marL="0" indent="0">
              <a:buNone/>
            </a:pPr>
            <a:endParaRPr lang="fr-FR" sz="1200" b="1" dirty="0">
              <a:solidFill>
                <a:srgbClr val="000000"/>
              </a:solidFill>
              <a:latin typeface="Arial"/>
              <a:cs typeface="Arial"/>
            </a:endParaRPr>
          </a:p>
          <a:p>
            <a:pPr marL="0" indent="0">
              <a:buNone/>
            </a:pPr>
            <a:r>
              <a:rPr lang="fr-FR" sz="1200" b="1" u="sng" dirty="0">
                <a:solidFill>
                  <a:srgbClr val="000000"/>
                </a:solidFill>
                <a:latin typeface="Arial"/>
                <a:cs typeface="Arial"/>
              </a:rPr>
              <a:t>Déroulement du procédé d'habilitation :</a:t>
            </a:r>
          </a:p>
          <a:p>
            <a:pPr>
              <a:lnSpc>
                <a:spcPct val="150000"/>
              </a:lnSpc>
              <a:buChar char="Ø"/>
            </a:pPr>
            <a:r>
              <a:rPr lang="fr-FR" sz="1400" dirty="0">
                <a:solidFill>
                  <a:srgbClr val="0070C0"/>
                </a:solidFill>
                <a:latin typeface="Arial"/>
                <a:cs typeface="Arial"/>
              </a:rPr>
              <a:t>Choix de l’agent par la collectivité</a:t>
            </a:r>
          </a:p>
          <a:p>
            <a:pPr>
              <a:lnSpc>
                <a:spcPct val="150000"/>
              </a:lnSpc>
              <a:buChar char="Ø"/>
            </a:pPr>
            <a:r>
              <a:rPr lang="fr-FR" sz="1400" dirty="0">
                <a:solidFill>
                  <a:srgbClr val="0070C0"/>
                </a:solidFill>
                <a:latin typeface="Arial"/>
                <a:cs typeface="Arial"/>
              </a:rPr>
              <a:t>Contact avec le CNFPT pour formation</a:t>
            </a:r>
          </a:p>
          <a:p>
            <a:pPr>
              <a:lnSpc>
                <a:spcPct val="150000"/>
              </a:lnSpc>
              <a:buChar char="Ø"/>
            </a:pPr>
            <a:r>
              <a:rPr lang="fr-FR" sz="1400" dirty="0">
                <a:solidFill>
                  <a:srgbClr val="0070C0"/>
                </a:solidFill>
                <a:latin typeface="Arial"/>
                <a:cs typeface="Arial"/>
              </a:rPr>
              <a:t>Formation assurée par le CNFPT</a:t>
            </a:r>
          </a:p>
          <a:p>
            <a:pPr>
              <a:lnSpc>
                <a:spcPct val="150000"/>
              </a:lnSpc>
              <a:buChar char="Ø"/>
            </a:pPr>
            <a:r>
              <a:rPr lang="fr-FR" sz="1400" dirty="0">
                <a:solidFill>
                  <a:srgbClr val="0070C0"/>
                </a:solidFill>
                <a:latin typeface="Arial"/>
                <a:cs typeface="Arial"/>
              </a:rPr>
              <a:t>Attestation de suivi de formation délivrée par le CNFPT</a:t>
            </a:r>
          </a:p>
          <a:p>
            <a:pPr>
              <a:lnSpc>
                <a:spcPct val="150000"/>
              </a:lnSpc>
              <a:buChar char="Ø"/>
            </a:pPr>
            <a:r>
              <a:rPr lang="fr-FR" sz="1400" dirty="0">
                <a:solidFill>
                  <a:srgbClr val="0070C0"/>
                </a:solidFill>
                <a:latin typeface="Arial"/>
                <a:cs typeface="Arial"/>
              </a:rPr>
              <a:t>Habilitation délivrée par l’autorité de nomination</a:t>
            </a:r>
          </a:p>
          <a:p>
            <a:pPr>
              <a:lnSpc>
                <a:spcPct val="150000"/>
              </a:lnSpc>
              <a:buChar char="Ø"/>
            </a:pPr>
            <a:r>
              <a:rPr lang="fr-FR" sz="1400" dirty="0">
                <a:solidFill>
                  <a:srgbClr val="0070C0"/>
                </a:solidFill>
                <a:latin typeface="Arial"/>
                <a:cs typeface="Arial"/>
              </a:rPr>
              <a:t>Contact avec le tribunal judiciaire pour assermentation de l’agent</a:t>
            </a:r>
          </a:p>
          <a:p>
            <a:pPr>
              <a:lnSpc>
                <a:spcPct val="150000"/>
              </a:lnSpc>
              <a:buChar char="Ø"/>
            </a:pPr>
            <a:r>
              <a:rPr lang="fr-FR" sz="1400" dirty="0">
                <a:solidFill>
                  <a:srgbClr val="0070C0"/>
                </a:solidFill>
                <a:latin typeface="Arial"/>
                <a:cs typeface="Arial"/>
              </a:rPr>
              <a:t>Délivrance d’une carte d’habilitation par la collectivité d’emploi de l’agent</a:t>
            </a:r>
          </a:p>
          <a:p>
            <a:pPr marL="0" indent="0">
              <a:buNone/>
            </a:pPr>
            <a:endParaRPr lang="fr-FR" sz="1200" b="1" u="sng" dirty="0"/>
          </a:p>
          <a:p>
            <a:pPr marL="0" indent="0">
              <a:buNone/>
            </a:pPr>
            <a:endParaRPr lang="fr-FR" sz="1200" dirty="0">
              <a:solidFill>
                <a:srgbClr val="000000"/>
              </a:solidFill>
            </a:endParaRPr>
          </a:p>
          <a:p>
            <a:pPr marL="0" indent="0">
              <a:buNone/>
            </a:pPr>
            <a:endParaRPr lang="fr-FR" sz="1200" dirty="0">
              <a:solidFill>
                <a:srgbClr val="000000"/>
              </a:solidFill>
            </a:endParaRPr>
          </a:p>
          <a:p>
            <a:pPr marL="0" indent="0">
              <a:buNone/>
            </a:pPr>
            <a:endParaRPr lang="fr-FR" sz="1200" dirty="0">
              <a:solidFill>
                <a:srgbClr val="000000"/>
              </a:solidFill>
            </a:endParaRPr>
          </a:p>
          <a:p>
            <a:pPr marL="0" indent="0">
              <a:buNone/>
            </a:pPr>
            <a:endParaRPr lang="fr-FR" sz="1200" dirty="0">
              <a:solidFill>
                <a:srgbClr val="000000"/>
              </a:solidFill>
            </a:endParaRPr>
          </a:p>
          <a:p>
            <a:pPr marL="0" indent="0">
              <a:buNone/>
            </a:pPr>
            <a:endParaRPr lang="fr-FR" sz="1200" b="1" u="sng" dirty="0">
              <a:solidFill>
                <a:srgbClr val="000000"/>
              </a:solidFill>
            </a:endParaRPr>
          </a:p>
          <a:p>
            <a:pPr marL="0" indent="0">
              <a:buNone/>
            </a:pPr>
            <a:endParaRPr lang="fr-FR" sz="1200" dirty="0">
              <a:solidFill>
                <a:srgbClr val="E64162"/>
              </a:solidFill>
            </a:endParaRPr>
          </a:p>
          <a:p>
            <a:pPr marL="0" indent="0">
              <a:buNone/>
            </a:pPr>
            <a:endParaRPr lang="fr-FR" sz="1200" b="1" dirty="0">
              <a:solidFill>
                <a:srgbClr val="0070C0"/>
              </a:solidFill>
            </a:endParaRPr>
          </a:p>
          <a:p>
            <a:pPr marL="0" indent="0">
              <a:buNone/>
            </a:pPr>
            <a:endParaRPr lang="fr-FR" sz="1200" b="1" dirty="0">
              <a:solidFill>
                <a:srgbClr val="0070C0"/>
              </a:solidFill>
            </a:endParaRPr>
          </a:p>
          <a:p>
            <a:pPr marL="0" indent="0">
              <a:buNone/>
            </a:pPr>
            <a:endParaRPr lang="fr-FR" sz="1200" b="1" dirty="0">
              <a:solidFill>
                <a:srgbClr val="0070C0"/>
              </a:solidFill>
            </a:endParaRPr>
          </a:p>
        </p:txBody>
      </p:sp>
    </p:spTree>
    <p:extLst>
      <p:ext uri="{BB962C8B-B14F-4D97-AF65-F5344CB8AC3E}">
        <p14:creationId xmlns:p14="http://schemas.microsoft.com/office/powerpoint/2010/main" val="267509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457201" y="87942"/>
            <a:ext cx="7715200" cy="431800"/>
          </a:xfrm>
        </p:spPr>
        <p:txBody>
          <a:bodyPr/>
          <a:lstStyle/>
          <a:p>
            <a:r>
              <a:rPr lang="fr-FR" dirty="0"/>
              <a:t>SOMMAIRE</a:t>
            </a:r>
          </a:p>
        </p:txBody>
      </p:sp>
      <p:sp>
        <p:nvSpPr>
          <p:cNvPr id="4" name="Espace réservé du texte 3"/>
          <p:cNvSpPr>
            <a:spLocks noGrp="1"/>
          </p:cNvSpPr>
          <p:nvPr>
            <p:ph type="body" sz="quarter" idx="12"/>
          </p:nvPr>
        </p:nvSpPr>
        <p:spPr>
          <a:xfrm>
            <a:off x="179512" y="1275606"/>
            <a:ext cx="8208912" cy="3472234"/>
          </a:xfrm>
        </p:spPr>
        <p:txBody>
          <a:bodyPr lIns="91440" tIns="45720" rIns="91440" bIns="45720" anchor="t"/>
          <a:lstStyle/>
          <a:p>
            <a:r>
              <a:rPr lang="fr-FR" sz="2200" dirty="0">
                <a:solidFill>
                  <a:schemeClr val="accent1"/>
                </a:solidFill>
              </a:rPr>
              <a:t>1 - Décryptage par SKOV :</a:t>
            </a:r>
          </a:p>
          <a:p>
            <a:pPr lvl="1">
              <a:buFont typeface="Wingdings" panose="05000000000000000000" pitchFamily="2" charset="2"/>
              <a:buChar char="ü"/>
            </a:pPr>
            <a:r>
              <a:rPr lang="fr-FR" sz="2000" dirty="0"/>
              <a:t>Déchets, eau, pollutions et risques naturels :</a:t>
            </a:r>
          </a:p>
          <a:p>
            <a:pPr lvl="2">
              <a:buFont typeface="Wingdings" panose="05000000000000000000" pitchFamily="2" charset="2"/>
              <a:buChar char="ü"/>
            </a:pPr>
            <a:r>
              <a:rPr lang="fr-FR" sz="1800" dirty="0">
                <a:latin typeface="Arial"/>
                <a:cs typeface="Arial"/>
              </a:rPr>
              <a:t>Gestion des risques focus – la gestion du recul de trait de côte</a:t>
            </a:r>
            <a:endParaRPr lang="fr-FR" sz="1800" dirty="0"/>
          </a:p>
          <a:p>
            <a:pPr lvl="2">
              <a:buFont typeface="Wingdings" panose="05000000000000000000" pitchFamily="2" charset="2"/>
              <a:buChar char="ü"/>
            </a:pPr>
            <a:r>
              <a:rPr lang="fr-FR" sz="1800" dirty="0"/>
              <a:t>Autres mesures</a:t>
            </a:r>
          </a:p>
          <a:p>
            <a:pPr lvl="2">
              <a:buFont typeface="Wingdings" panose="05000000000000000000" pitchFamily="2" charset="2"/>
              <a:buChar char="ü"/>
            </a:pPr>
            <a:r>
              <a:rPr lang="fr-FR" sz="1800" dirty="0"/>
              <a:t>Eau</a:t>
            </a:r>
          </a:p>
          <a:p>
            <a:pPr lvl="2">
              <a:buFont typeface="Wingdings" panose="05000000000000000000" pitchFamily="2" charset="2"/>
              <a:buChar char="ü"/>
            </a:pPr>
            <a:r>
              <a:rPr lang="fr-FR" sz="1800" dirty="0"/>
              <a:t>Déchets – économie circulaire</a:t>
            </a:r>
          </a:p>
          <a:p>
            <a:pPr lvl="2">
              <a:buFont typeface="Wingdings" panose="05000000000000000000" pitchFamily="2" charset="2"/>
              <a:buChar char="ü"/>
            </a:pPr>
            <a:r>
              <a:rPr lang="fr-FR" sz="1800" dirty="0"/>
              <a:t>Volet judiciaire </a:t>
            </a:r>
          </a:p>
          <a:p>
            <a:pPr marL="914400" lvl="2" indent="0">
              <a:buNone/>
            </a:pPr>
            <a:endParaRPr lang="fr-FR" sz="1800" dirty="0"/>
          </a:p>
          <a:p>
            <a:r>
              <a:rPr lang="fr-FR" sz="2200" dirty="0">
                <a:solidFill>
                  <a:schemeClr val="accent1"/>
                </a:solidFill>
              </a:rPr>
              <a:t>2 - Intervention CNFPT </a:t>
            </a:r>
          </a:p>
        </p:txBody>
      </p:sp>
      <p:pic>
        <p:nvPicPr>
          <p:cNvPr id="5" name="Image 4">
            <a:extLst>
              <a:ext uri="{FF2B5EF4-FFF2-40B4-BE49-F238E27FC236}">
                <a16:creationId xmlns:a16="http://schemas.microsoft.com/office/drawing/2014/main" id="{D3DF26C5-03E6-406C-B75D-3FDC6E133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188" y="1419622"/>
            <a:ext cx="878472" cy="821328"/>
          </a:xfrm>
          <a:prstGeom prst="rect">
            <a:avLst/>
          </a:prstGeom>
        </p:spPr>
      </p:pic>
    </p:spTree>
    <p:extLst>
      <p:ext uri="{BB962C8B-B14F-4D97-AF65-F5344CB8AC3E}">
        <p14:creationId xmlns:p14="http://schemas.microsoft.com/office/powerpoint/2010/main" val="180385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FR" dirty="0"/>
              <a:t>2021 – La Loi Climat</a:t>
            </a:r>
          </a:p>
        </p:txBody>
      </p:sp>
      <p:sp>
        <p:nvSpPr>
          <p:cNvPr id="3" name="Espace réservé du texte 2"/>
          <p:cNvSpPr>
            <a:spLocks noGrp="1"/>
          </p:cNvSpPr>
          <p:nvPr>
            <p:ph type="body" sz="quarter" idx="10"/>
          </p:nvPr>
        </p:nvSpPr>
        <p:spPr/>
        <p:txBody>
          <a:bodyPr/>
          <a:lstStyle/>
          <a:p>
            <a:r>
              <a:rPr lang="fr-FR" dirty="0"/>
              <a:t>CONTEXTE</a:t>
            </a:r>
          </a:p>
        </p:txBody>
      </p:sp>
      <p:sp>
        <p:nvSpPr>
          <p:cNvPr id="4" name="Espace réservé du texte 3"/>
          <p:cNvSpPr>
            <a:spLocks noGrp="1"/>
          </p:cNvSpPr>
          <p:nvPr>
            <p:ph type="body" sz="quarter" idx="12"/>
          </p:nvPr>
        </p:nvSpPr>
        <p:spPr>
          <a:xfrm>
            <a:off x="793082" y="2715766"/>
            <a:ext cx="6851104" cy="2122760"/>
          </a:xfrm>
        </p:spPr>
        <p:txBody>
          <a:bodyPr/>
          <a:lstStyle/>
          <a:p>
            <a:pPr marL="0" indent="0" algn="just">
              <a:buNone/>
            </a:pPr>
            <a:r>
              <a:rPr lang="fr-FR" sz="1600" b="0" i="0" u="none" strike="noStrike" dirty="0">
                <a:solidFill>
                  <a:srgbClr val="545454"/>
                </a:solidFill>
                <a:effectLst/>
              </a:rPr>
              <a:t>Elle compte </a:t>
            </a:r>
            <a:r>
              <a:rPr lang="fr-FR" sz="1600" b="1" i="0" u="none" strike="noStrike" dirty="0">
                <a:solidFill>
                  <a:srgbClr val="DE1122"/>
                </a:solidFill>
                <a:effectLst/>
              </a:rPr>
              <a:t>plus de 300 articles</a:t>
            </a:r>
            <a:r>
              <a:rPr lang="fr-FR" sz="1600" b="0" i="0" u="none" strike="noStrike" dirty="0">
                <a:solidFill>
                  <a:srgbClr val="545454"/>
                </a:solidFill>
                <a:effectLst/>
              </a:rPr>
              <a:t>, et débute par un rappel des engagements de l’Etat français en matière de lutte contre le changement climatique, dont l'objectif européen de </a:t>
            </a:r>
            <a:r>
              <a:rPr lang="fr-FR" sz="1600" b="1" i="0" u="none" strike="noStrike" dirty="0">
                <a:solidFill>
                  <a:srgbClr val="545454"/>
                </a:solidFill>
                <a:effectLst/>
              </a:rPr>
              <a:t>baisse d'au moins 55% des émissions des gaz à effet de serre </a:t>
            </a:r>
            <a:r>
              <a:rPr lang="fr-FR" sz="1600" b="0" i="0" u="none" strike="noStrike" dirty="0">
                <a:solidFill>
                  <a:srgbClr val="545454"/>
                </a:solidFill>
                <a:effectLst/>
              </a:rPr>
              <a:t>(GES) </a:t>
            </a:r>
            <a:r>
              <a:rPr lang="fr-FR" sz="1600" b="1" i="0" u="none" strike="noStrike" dirty="0">
                <a:solidFill>
                  <a:srgbClr val="545454"/>
                </a:solidFill>
                <a:effectLst/>
              </a:rPr>
              <a:t>d'ici 2030</a:t>
            </a:r>
            <a:r>
              <a:rPr lang="fr-FR" sz="1600" b="0" i="0" u="none" strike="noStrike" dirty="0">
                <a:solidFill>
                  <a:srgbClr val="545454"/>
                </a:solidFill>
                <a:effectLst/>
              </a:rPr>
              <a:t> (</a:t>
            </a:r>
            <a:r>
              <a:rPr lang="fr-FR" sz="1600" b="0" i="0" u="none" strike="noStrike" dirty="0">
                <a:solidFill>
                  <a:srgbClr val="0E8ED8"/>
                </a:solidFill>
                <a:effectLst/>
              </a:rPr>
              <a:t>article 1</a:t>
            </a:r>
            <a:r>
              <a:rPr lang="fr-FR" sz="1600" b="0" i="0" u="none" strike="noStrike" dirty="0">
                <a:solidFill>
                  <a:srgbClr val="545454"/>
                </a:solidFill>
                <a:effectLst/>
              </a:rPr>
              <a:t>).</a:t>
            </a:r>
          </a:p>
          <a:p>
            <a:pPr marL="0" indent="0">
              <a:buNone/>
            </a:pPr>
            <a:endParaRPr lang="fr-FR" sz="1600" dirty="0">
              <a:solidFill>
                <a:srgbClr val="545454"/>
              </a:solidFill>
            </a:endParaRPr>
          </a:p>
          <a:p>
            <a:pPr marL="0" indent="0">
              <a:buNone/>
            </a:pPr>
            <a:r>
              <a:rPr lang="fr-FR" sz="1600" b="0" i="0" u="none" strike="noStrike" dirty="0">
                <a:solidFill>
                  <a:srgbClr val="545454"/>
                </a:solidFill>
                <a:effectLst/>
              </a:rPr>
              <a:t>Son entrée en vigueur sera progressive, puisque </a:t>
            </a:r>
            <a:r>
              <a:rPr lang="fr-FR" sz="1600" b="1" i="0" u="none" strike="noStrike" dirty="0">
                <a:solidFill>
                  <a:srgbClr val="DE1122"/>
                </a:solidFill>
                <a:effectLst/>
              </a:rPr>
              <a:t>plus d’une centaine de décrets d’application</a:t>
            </a:r>
            <a:r>
              <a:rPr lang="fr-FR" sz="1600" b="0" i="0" u="none" strike="noStrike" dirty="0">
                <a:solidFill>
                  <a:srgbClr val="545454"/>
                </a:solidFill>
                <a:effectLst/>
              </a:rPr>
              <a:t> sont attendus pour lui permettre d’être pleinement effective. </a:t>
            </a:r>
            <a:endParaRPr lang="fr-FR" sz="1600" dirty="0"/>
          </a:p>
        </p:txBody>
      </p:sp>
      <p:pic>
        <p:nvPicPr>
          <p:cNvPr id="6" name="Image 5">
            <a:extLst>
              <a:ext uri="{FF2B5EF4-FFF2-40B4-BE49-F238E27FC236}">
                <a16:creationId xmlns:a16="http://schemas.microsoft.com/office/drawing/2014/main" id="{EB40BE8C-7234-460F-AB82-92D64B09E729}"/>
              </a:ext>
            </a:extLst>
          </p:cNvPr>
          <p:cNvPicPr>
            <a:picLocks noChangeAspect="1"/>
          </p:cNvPicPr>
          <p:nvPr/>
        </p:nvPicPr>
        <p:blipFill>
          <a:blip r:embed="rId2"/>
          <a:stretch>
            <a:fillRect/>
          </a:stretch>
        </p:blipFill>
        <p:spPr>
          <a:xfrm>
            <a:off x="457200" y="1120430"/>
            <a:ext cx="7186986" cy="1595336"/>
          </a:xfrm>
          <a:prstGeom prst="rect">
            <a:avLst/>
          </a:prstGeom>
        </p:spPr>
      </p:pic>
    </p:spTree>
    <p:extLst>
      <p:ext uri="{BB962C8B-B14F-4D97-AF65-F5344CB8AC3E}">
        <p14:creationId xmlns:p14="http://schemas.microsoft.com/office/powerpoint/2010/main" val="574875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467212" y="608981"/>
            <a:ext cx="7571184" cy="432048"/>
          </a:xfrm>
        </p:spPr>
        <p:txBody>
          <a:bodyPr/>
          <a:lstStyle/>
          <a:p>
            <a:r>
              <a:rPr lang="fr-FR"/>
              <a:t>Déchets, eau, pollutions et risques naturels</a:t>
            </a:r>
            <a:endParaRPr lang="fr-FR" dirty="0"/>
          </a:p>
        </p:txBody>
      </p:sp>
      <p:sp>
        <p:nvSpPr>
          <p:cNvPr id="4" name="Espace réservé du texte 3"/>
          <p:cNvSpPr>
            <a:spLocks noGrp="1"/>
          </p:cNvSpPr>
          <p:nvPr>
            <p:ph type="body" sz="quarter" idx="10"/>
          </p:nvPr>
        </p:nvSpPr>
        <p:spPr>
          <a:xfrm>
            <a:off x="467544" y="170874"/>
            <a:ext cx="7715200" cy="431800"/>
          </a:xfrm>
        </p:spPr>
        <p:txBody>
          <a:bodyPr/>
          <a:lstStyle/>
          <a:p>
            <a:r>
              <a:rPr lang="fr-FR" dirty="0">
                <a:solidFill>
                  <a:schemeClr val="tx2"/>
                </a:solidFill>
              </a:rPr>
              <a:t>1 - Décryptage</a:t>
            </a:r>
          </a:p>
        </p:txBody>
      </p:sp>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827584" y="1068592"/>
            <a:ext cx="7571184" cy="3472234"/>
          </a:xfrm>
        </p:spPr>
        <p:txBody>
          <a:bodyPr/>
          <a:lstStyle/>
          <a:p>
            <a:pPr marL="0" indent="0">
              <a:buNone/>
            </a:pPr>
            <a:r>
              <a:rPr lang="fr-FR" sz="1200" b="1" i="0" u="none" strike="noStrike" cap="all" dirty="0">
                <a:solidFill>
                  <a:srgbClr val="0E8ED8"/>
                </a:solidFill>
                <a:effectLst/>
                <a:latin typeface="+mn-lt"/>
              </a:rPr>
              <a:t>GESTION DES </a:t>
            </a:r>
            <a:r>
              <a:rPr lang="fr-FR" sz="1200" b="1" i="0" u="none" strike="noStrike" cap="all" dirty="0" err="1">
                <a:solidFill>
                  <a:srgbClr val="0E8ED8"/>
                </a:solidFill>
                <a:effectLst/>
                <a:latin typeface="+mn-lt"/>
              </a:rPr>
              <a:t>RISquES</a:t>
            </a:r>
            <a:endParaRPr lang="fr-FR" sz="1200" b="1" i="0" u="none" strike="noStrike" cap="all" dirty="0">
              <a:solidFill>
                <a:srgbClr val="0E8ED8"/>
              </a:solidFill>
              <a:effectLst/>
              <a:latin typeface="+mn-lt"/>
            </a:endParaRPr>
          </a:p>
          <a:p>
            <a:pPr marL="0" indent="0">
              <a:buNone/>
            </a:pPr>
            <a:r>
              <a:rPr lang="fr-FR" sz="1200" b="1" cap="all" dirty="0">
                <a:solidFill>
                  <a:srgbClr val="0E8ED8"/>
                </a:solidFill>
                <a:latin typeface="+mn-lt"/>
              </a:rPr>
              <a:t>FOCUS – la gestion du recul de trait de cote (1/4)</a:t>
            </a:r>
            <a:endParaRPr lang="fr-FR" sz="1200" cap="all" dirty="0">
              <a:solidFill>
                <a:srgbClr val="0E8ED8"/>
              </a:solidFill>
              <a:effectLst/>
              <a:latin typeface="+mn-lt"/>
            </a:endParaRPr>
          </a:p>
          <a:p>
            <a:endParaRPr lang="fr-FR" dirty="0"/>
          </a:p>
        </p:txBody>
      </p:sp>
      <p:graphicFrame>
        <p:nvGraphicFramePr>
          <p:cNvPr id="7" name="Tableau 2">
            <a:extLst>
              <a:ext uri="{FF2B5EF4-FFF2-40B4-BE49-F238E27FC236}">
                <a16:creationId xmlns:a16="http://schemas.microsoft.com/office/drawing/2014/main" id="{ABE94FB0-A730-44D1-A5A7-1C9C1B9B127C}"/>
              </a:ext>
            </a:extLst>
          </p:cNvPr>
          <p:cNvGraphicFramePr>
            <a:graphicFrameLocks noGrp="1"/>
          </p:cNvGraphicFramePr>
          <p:nvPr>
            <p:extLst>
              <p:ext uri="{D42A27DB-BD31-4B8C-83A1-F6EECF244321}">
                <p14:modId xmlns:p14="http://schemas.microsoft.com/office/powerpoint/2010/main" val="659151819"/>
              </p:ext>
            </p:extLst>
          </p:nvPr>
        </p:nvGraphicFramePr>
        <p:xfrm>
          <a:off x="924272" y="1644183"/>
          <a:ext cx="6096000" cy="11582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5970393"/>
                    </a:ext>
                  </a:extLst>
                </a:gridCol>
              </a:tblGrid>
              <a:tr h="301104">
                <a:tc>
                  <a:txBody>
                    <a:bodyPr/>
                    <a:lstStyle/>
                    <a:p>
                      <a:pPr algn="just"/>
                      <a:r>
                        <a:rPr lang="fr-FR" sz="1000" b="0" i="0" u="none" strike="noStrike" dirty="0">
                          <a:solidFill>
                            <a:srgbClr val="545454"/>
                          </a:solidFill>
                          <a:effectLst/>
                          <a:latin typeface="+mn-lt"/>
                        </a:rPr>
                        <a:t>La loi prévoit la mise en place d’une </a:t>
                      </a:r>
                      <a:r>
                        <a:rPr lang="fr-FR" sz="1000" b="1" i="0" u="none" strike="noStrike" dirty="0">
                          <a:solidFill>
                            <a:srgbClr val="545454"/>
                          </a:solidFill>
                          <a:effectLst/>
                          <a:latin typeface="+mn-lt"/>
                        </a:rPr>
                        <a:t>stratégie nationale de gestion</a:t>
                      </a:r>
                      <a:r>
                        <a:rPr lang="fr-FR" sz="1000" b="0" i="0" u="none" strike="noStrike" dirty="0">
                          <a:solidFill>
                            <a:srgbClr val="545454"/>
                          </a:solidFill>
                          <a:effectLst/>
                          <a:latin typeface="+mn-lt"/>
                        </a:rPr>
                        <a:t> intégrée du trait de côte, élaborée par l’Etat mais </a:t>
                      </a:r>
                      <a:r>
                        <a:rPr lang="fr-FR" sz="1000" b="1" i="0" u="none" strike="noStrike" dirty="0">
                          <a:solidFill>
                            <a:srgbClr val="545454"/>
                          </a:solidFill>
                          <a:effectLst/>
                          <a:latin typeface="+mn-lt"/>
                        </a:rPr>
                        <a:t>en concertation avec les collectivités </a:t>
                      </a:r>
                      <a:r>
                        <a:rPr lang="fr-FR" sz="1000" b="0" i="0" u="none" strike="noStrike" dirty="0">
                          <a:solidFill>
                            <a:srgbClr val="545454"/>
                          </a:solidFill>
                          <a:effectLst/>
                          <a:latin typeface="+mn-lt"/>
                        </a:rPr>
                        <a:t>notamment. </a:t>
                      </a:r>
                    </a:p>
                    <a:p>
                      <a:pPr algn="just"/>
                      <a:endParaRPr lang="fr-FR" sz="1000" dirty="0">
                        <a:solidFill>
                          <a:srgbClr val="545454"/>
                        </a:solidFill>
                        <a:effectLst/>
                        <a:latin typeface="+mn-lt"/>
                      </a:endParaRPr>
                    </a:p>
                    <a:p>
                      <a:pPr algn="just"/>
                      <a:r>
                        <a:rPr lang="fr-FR" sz="1000" b="0" i="0" u="none" strike="noStrike" dirty="0">
                          <a:solidFill>
                            <a:srgbClr val="545454"/>
                          </a:solidFill>
                          <a:effectLst/>
                          <a:latin typeface="+mn-lt"/>
                        </a:rPr>
                        <a:t>Elle pourra ensuite être déclinée localement, une </a:t>
                      </a:r>
                      <a:r>
                        <a:rPr lang="fr-FR" sz="1000" b="1" i="0" u="none" strike="noStrike" dirty="0">
                          <a:solidFill>
                            <a:srgbClr val="545454"/>
                          </a:solidFill>
                          <a:effectLst/>
                          <a:latin typeface="+mn-lt"/>
                        </a:rPr>
                        <a:t>convention</a:t>
                      </a:r>
                      <a:r>
                        <a:rPr lang="fr-FR" sz="1000" b="0" i="0" u="none" strike="noStrike" dirty="0">
                          <a:solidFill>
                            <a:srgbClr val="545454"/>
                          </a:solidFill>
                          <a:effectLst/>
                          <a:latin typeface="+mn-lt"/>
                        </a:rPr>
                        <a:t> étant établie pour déterminer les moyens techniques et financiers mobilisés par l’Etat et les collectivités pour accompagner les actions de gestion du trait de côte. A savoir, par exemple, la construction, l’adaptation ou le maintien en l’état d’ouvrages de défense contre la mer (</a:t>
                      </a:r>
                      <a:r>
                        <a:rPr lang="fr-FR" sz="1000" b="0" i="0" u="none" strike="noStrike" dirty="0">
                          <a:solidFill>
                            <a:srgbClr val="0E8ED8"/>
                          </a:solidFill>
                          <a:effectLst/>
                          <a:latin typeface="+mn-lt"/>
                        </a:rPr>
                        <a:t>article 237</a:t>
                      </a:r>
                      <a:r>
                        <a:rPr lang="fr-FR" sz="1000" b="0" i="0" u="none" strike="noStrike" dirty="0">
                          <a:solidFill>
                            <a:srgbClr val="545454"/>
                          </a:solidFill>
                          <a:effectLst/>
                          <a:latin typeface="+mn-lt"/>
                        </a:rPr>
                        <a:t>).</a:t>
                      </a:r>
                      <a:endParaRPr lang="fr-FR" sz="1000" dirty="0">
                        <a:solidFill>
                          <a:srgbClr val="545454"/>
                        </a:solidFill>
                        <a:effectLst/>
                        <a:latin typeface="+mn-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graphicFrame>
        <p:nvGraphicFramePr>
          <p:cNvPr id="6" name="Tableau 2">
            <a:extLst>
              <a:ext uri="{FF2B5EF4-FFF2-40B4-BE49-F238E27FC236}">
                <a16:creationId xmlns:a16="http://schemas.microsoft.com/office/drawing/2014/main" id="{2AF1DEB4-1C8D-4045-9EC9-4F0D390979BF}"/>
              </a:ext>
            </a:extLst>
          </p:cNvPr>
          <p:cNvGraphicFramePr>
            <a:graphicFrameLocks noGrp="1"/>
          </p:cNvGraphicFramePr>
          <p:nvPr>
            <p:extLst>
              <p:ext uri="{D42A27DB-BD31-4B8C-83A1-F6EECF244321}">
                <p14:modId xmlns:p14="http://schemas.microsoft.com/office/powerpoint/2010/main" val="225408017"/>
              </p:ext>
            </p:extLst>
          </p:nvPr>
        </p:nvGraphicFramePr>
        <p:xfrm>
          <a:off x="924272" y="3528679"/>
          <a:ext cx="6096000" cy="1005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5970393"/>
                    </a:ext>
                  </a:extLst>
                </a:gridCol>
              </a:tblGrid>
              <a:tr h="370840">
                <a:tc>
                  <a:txBody>
                    <a:bodyPr/>
                    <a:lstStyle/>
                    <a:p>
                      <a:pPr algn="just"/>
                      <a:r>
                        <a:rPr lang="fr-FR" sz="1000" b="0" i="0" u="none" strike="noStrike" dirty="0">
                          <a:solidFill>
                            <a:srgbClr val="545454"/>
                          </a:solidFill>
                          <a:effectLst/>
                          <a:latin typeface="+mn-lt"/>
                        </a:rPr>
                        <a:t>Les communes impactées par le recul du trait de côte seront </a:t>
                      </a:r>
                      <a:r>
                        <a:rPr lang="fr-FR" sz="1000" b="1" i="0" u="none" strike="noStrike" dirty="0">
                          <a:solidFill>
                            <a:srgbClr val="545454"/>
                          </a:solidFill>
                          <a:effectLst/>
                          <a:latin typeface="+mn-lt"/>
                        </a:rPr>
                        <a:t>identifiées dans une liste fixée par décret</a:t>
                      </a:r>
                      <a:r>
                        <a:rPr lang="fr-FR" sz="1000" b="0" i="0" u="none" strike="noStrike" dirty="0">
                          <a:solidFill>
                            <a:srgbClr val="545454"/>
                          </a:solidFill>
                          <a:effectLst/>
                          <a:latin typeface="+mn-lt"/>
                        </a:rPr>
                        <a:t>, qui devra être révisée </a:t>
                      </a:r>
                      <a:r>
                        <a:rPr lang="fr-FR" sz="1000" b="1" i="0" u="none" strike="noStrike" dirty="0">
                          <a:solidFill>
                            <a:srgbClr val="545454"/>
                          </a:solidFill>
                          <a:effectLst/>
                          <a:latin typeface="+mn-lt"/>
                        </a:rPr>
                        <a:t>tous les neuf ans </a:t>
                      </a:r>
                      <a:r>
                        <a:rPr lang="fr-FR" sz="1000" b="0" i="0" u="none" strike="noStrike" dirty="0">
                          <a:solidFill>
                            <a:srgbClr val="545454"/>
                          </a:solidFill>
                          <a:effectLst/>
                          <a:latin typeface="+mn-lt"/>
                        </a:rPr>
                        <a:t>(</a:t>
                      </a:r>
                      <a:r>
                        <a:rPr lang="fr-FR" sz="1000" b="0" i="0" u="none" strike="noStrike" dirty="0">
                          <a:solidFill>
                            <a:srgbClr val="0E8ED8"/>
                          </a:solidFill>
                          <a:effectLst/>
                          <a:latin typeface="+mn-lt"/>
                        </a:rPr>
                        <a:t>article 239</a:t>
                      </a:r>
                      <a:r>
                        <a:rPr lang="fr-FR" sz="1000" b="0" i="0" u="none" strike="noStrike" dirty="0">
                          <a:solidFill>
                            <a:srgbClr val="545454"/>
                          </a:solidFill>
                          <a:effectLst/>
                          <a:latin typeface="+mn-lt"/>
                        </a:rPr>
                        <a:t>). </a:t>
                      </a:r>
                    </a:p>
                    <a:p>
                      <a:pPr algn="just"/>
                      <a:endParaRPr lang="fr-FR" sz="1000" dirty="0">
                        <a:solidFill>
                          <a:srgbClr val="545454"/>
                        </a:solidFill>
                        <a:effectLst/>
                        <a:latin typeface="+mn-lt"/>
                      </a:endParaRPr>
                    </a:p>
                    <a:p>
                      <a:pPr algn="just"/>
                      <a:r>
                        <a:rPr lang="fr-FR" sz="1000" b="0" i="0" u="none" strike="noStrike" dirty="0">
                          <a:solidFill>
                            <a:srgbClr val="545454"/>
                          </a:solidFill>
                          <a:effectLst/>
                          <a:latin typeface="+mn-lt"/>
                        </a:rPr>
                        <a:t>Sachant que : </a:t>
                      </a:r>
                      <a:endParaRPr lang="fr-FR" sz="1000" dirty="0">
                        <a:solidFill>
                          <a:srgbClr val="545454"/>
                        </a:solidFill>
                        <a:effectLst/>
                        <a:latin typeface="+mn-lt"/>
                      </a:endParaRPr>
                    </a:p>
                    <a:p>
                      <a:pPr algn="just">
                        <a:buFont typeface="Arial" panose="020B0604020202020204" pitchFamily="34" charset="0"/>
                        <a:buChar char="•"/>
                      </a:pPr>
                      <a:r>
                        <a:rPr lang="fr-FR" sz="1000" b="0" i="0" u="none" strike="noStrike" dirty="0">
                          <a:solidFill>
                            <a:srgbClr val="545454"/>
                          </a:solidFill>
                          <a:effectLst/>
                          <a:latin typeface="+mn-lt"/>
                        </a:rPr>
                        <a:t>la consultation des communes concernées est obligatoire avant la publication de la liste ; </a:t>
                      </a:r>
                      <a:endParaRPr lang="fr-FR" sz="1000" dirty="0">
                        <a:latin typeface="+mn-lt"/>
                      </a:endParaRPr>
                    </a:p>
                    <a:p>
                      <a:pPr algn="just">
                        <a:buFont typeface="Arial" panose="020B0604020202020204" pitchFamily="34" charset="0"/>
                        <a:buChar char="•"/>
                      </a:pPr>
                      <a:r>
                        <a:rPr lang="fr-FR" sz="1000" b="0" i="0" u="none" strike="noStrike" dirty="0">
                          <a:solidFill>
                            <a:srgbClr val="545454"/>
                          </a:solidFill>
                          <a:effectLst/>
                          <a:latin typeface="+mn-lt"/>
                        </a:rPr>
                        <a:t>et les communes volontaires peuvent demander à tout moment d'intégrer cette liste.</a:t>
                      </a:r>
                      <a:endParaRPr lang="fr-FR" sz="1000" dirty="0">
                        <a:latin typeface="+mn-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pic>
        <p:nvPicPr>
          <p:cNvPr id="3" name="Image 2" descr="Une image contenant ciel, extérieur, eau, nature&#10;&#10;Description générée automatiquement">
            <a:extLst>
              <a:ext uri="{FF2B5EF4-FFF2-40B4-BE49-F238E27FC236}">
                <a16:creationId xmlns:a16="http://schemas.microsoft.com/office/drawing/2014/main" id="{921DDCB2-DE96-40F8-83A2-C6E935E002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449" t="2330" r="23324" b="-215"/>
          <a:stretch/>
        </p:blipFill>
        <p:spPr>
          <a:xfrm>
            <a:off x="0" y="1068592"/>
            <a:ext cx="720081" cy="3751462"/>
          </a:xfrm>
          <a:prstGeom prst="rect">
            <a:avLst/>
          </a:prstGeom>
        </p:spPr>
      </p:pic>
      <p:sp>
        <p:nvSpPr>
          <p:cNvPr id="8" name="Triangle isocèle 7">
            <a:extLst>
              <a:ext uri="{FF2B5EF4-FFF2-40B4-BE49-F238E27FC236}">
                <a16:creationId xmlns:a16="http://schemas.microsoft.com/office/drawing/2014/main" id="{2819D814-302B-4F85-AE2D-FD883BC89E68}"/>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2" name="Flèche : droite 1">
            <a:extLst>
              <a:ext uri="{FF2B5EF4-FFF2-40B4-BE49-F238E27FC236}">
                <a16:creationId xmlns:a16="http://schemas.microsoft.com/office/drawing/2014/main" id="{894ADFE5-23DD-4530-9485-867BC09A5469}"/>
              </a:ext>
            </a:extLst>
          </p:cNvPr>
          <p:cNvSpPr/>
          <p:nvPr/>
        </p:nvSpPr>
        <p:spPr>
          <a:xfrm rot="5400000">
            <a:off x="3583154" y="2982770"/>
            <a:ext cx="504056" cy="27418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49926263-181F-49F3-BD78-D1AA10A5DD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48406" y="3528679"/>
            <a:ext cx="771263" cy="771263"/>
          </a:xfrm>
          <a:prstGeom prst="rect">
            <a:avLst/>
          </a:prstGeom>
        </p:spPr>
      </p:pic>
      <p:pic>
        <p:nvPicPr>
          <p:cNvPr id="11" name="Image 10">
            <a:extLst>
              <a:ext uri="{FF2B5EF4-FFF2-40B4-BE49-F238E27FC236}">
                <a16:creationId xmlns:a16="http://schemas.microsoft.com/office/drawing/2014/main" id="{0BC4AD91-9B9D-4009-8B54-4998AEA9C463}"/>
              </a:ext>
            </a:extLst>
          </p:cNvPr>
          <p:cNvPicPr>
            <a:picLocks noChangeAspect="1"/>
          </p:cNvPicPr>
          <p:nvPr/>
        </p:nvPicPr>
        <p:blipFill>
          <a:blip r:embed="rId4"/>
          <a:stretch>
            <a:fillRect/>
          </a:stretch>
        </p:blipFill>
        <p:spPr>
          <a:xfrm flipH="1">
            <a:off x="7033927" y="3595809"/>
            <a:ext cx="274180" cy="549717"/>
          </a:xfrm>
          <a:prstGeom prst="rect">
            <a:avLst/>
          </a:prstGeom>
        </p:spPr>
      </p:pic>
    </p:spTree>
    <p:extLst>
      <p:ext uri="{BB962C8B-B14F-4D97-AF65-F5344CB8AC3E}">
        <p14:creationId xmlns:p14="http://schemas.microsoft.com/office/powerpoint/2010/main" val="3476067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432355" y="123478"/>
            <a:ext cx="7571184" cy="3472234"/>
          </a:xfrm>
        </p:spPr>
        <p:txBody>
          <a:bodyPr/>
          <a:lstStyle/>
          <a:p>
            <a:pPr marL="0" indent="0">
              <a:buNone/>
            </a:pPr>
            <a:r>
              <a:rPr lang="fr-FR" sz="1200" b="1" i="0" u="none" strike="noStrike" cap="all" dirty="0">
                <a:solidFill>
                  <a:srgbClr val="0E8ED8"/>
                </a:solidFill>
                <a:effectLst/>
                <a:latin typeface="+mn-lt"/>
              </a:rPr>
              <a:t>GESTION DES </a:t>
            </a:r>
            <a:r>
              <a:rPr lang="fr-FR" sz="1200" b="1" i="0" u="none" strike="noStrike" cap="all" dirty="0" err="1">
                <a:solidFill>
                  <a:srgbClr val="0E8ED8"/>
                </a:solidFill>
                <a:effectLst/>
                <a:latin typeface="+mn-lt"/>
              </a:rPr>
              <a:t>RISQuES</a:t>
            </a:r>
            <a:endParaRPr lang="fr-FR" sz="1200" b="1" i="0" u="none" strike="noStrike" cap="all" dirty="0">
              <a:solidFill>
                <a:srgbClr val="0E8ED8"/>
              </a:solidFill>
              <a:effectLst/>
              <a:latin typeface="+mn-lt"/>
            </a:endParaRPr>
          </a:p>
          <a:p>
            <a:pPr marL="0" indent="0">
              <a:buNone/>
            </a:pPr>
            <a:r>
              <a:rPr lang="fr-FR" sz="1200" b="1" cap="all" dirty="0">
                <a:solidFill>
                  <a:srgbClr val="0E8ED8"/>
                </a:solidFill>
                <a:latin typeface="+mn-lt"/>
              </a:rPr>
              <a:t>FOCUS – la gestion du recul de trait de cote (2/4)</a:t>
            </a:r>
            <a:endParaRPr lang="fr-FR" sz="1200" cap="all" dirty="0">
              <a:solidFill>
                <a:srgbClr val="0E8ED8"/>
              </a:solidFill>
              <a:effectLst/>
              <a:latin typeface="+mn-lt"/>
            </a:endParaRPr>
          </a:p>
          <a:p>
            <a:pPr marL="0" indent="0">
              <a:buNone/>
            </a:pPr>
            <a:endParaRPr lang="fr-FR" sz="1200" cap="all" dirty="0">
              <a:solidFill>
                <a:srgbClr val="0E8ED8"/>
              </a:solidFill>
              <a:effectLst/>
              <a:latin typeface="+mn-lt"/>
            </a:endParaRPr>
          </a:p>
          <a:p>
            <a:endParaRPr lang="fr-FR" dirty="0"/>
          </a:p>
        </p:txBody>
      </p:sp>
      <p:graphicFrame>
        <p:nvGraphicFramePr>
          <p:cNvPr id="7" name="Tableau 2">
            <a:extLst>
              <a:ext uri="{FF2B5EF4-FFF2-40B4-BE49-F238E27FC236}">
                <a16:creationId xmlns:a16="http://schemas.microsoft.com/office/drawing/2014/main" id="{ABE94FB0-A730-44D1-A5A7-1C9C1B9B127C}"/>
              </a:ext>
            </a:extLst>
          </p:cNvPr>
          <p:cNvGraphicFramePr>
            <a:graphicFrameLocks noGrp="1"/>
          </p:cNvGraphicFramePr>
          <p:nvPr>
            <p:extLst>
              <p:ext uri="{D42A27DB-BD31-4B8C-83A1-F6EECF244321}">
                <p14:modId xmlns:p14="http://schemas.microsoft.com/office/powerpoint/2010/main" val="444604128"/>
              </p:ext>
            </p:extLst>
          </p:nvPr>
        </p:nvGraphicFramePr>
        <p:xfrm>
          <a:off x="971601" y="1068592"/>
          <a:ext cx="6408712" cy="2286000"/>
        </p:xfrm>
        <a:graphic>
          <a:graphicData uri="http://schemas.openxmlformats.org/drawingml/2006/table">
            <a:tbl>
              <a:tblPr firstRow="1" bandRow="1">
                <a:tableStyleId>{5C22544A-7EE6-4342-B048-85BDC9FD1C3A}</a:tableStyleId>
              </a:tblPr>
              <a:tblGrid>
                <a:gridCol w="6408712">
                  <a:extLst>
                    <a:ext uri="{9D8B030D-6E8A-4147-A177-3AD203B41FA5}">
                      <a16:colId xmlns:a16="http://schemas.microsoft.com/office/drawing/2014/main" val="395970393"/>
                    </a:ext>
                  </a:extLst>
                </a:gridCol>
              </a:tblGrid>
              <a:tr h="370840">
                <a:tc>
                  <a:txBody>
                    <a:bodyPr/>
                    <a:lstStyle/>
                    <a:p>
                      <a:pPr algn="just"/>
                      <a:r>
                        <a:rPr lang="fr-FR" sz="1200" b="1" i="0" u="none" strike="noStrike" dirty="0">
                          <a:solidFill>
                            <a:srgbClr val="DE1122"/>
                          </a:solidFill>
                          <a:effectLst/>
                          <a:latin typeface="+mj-lt"/>
                        </a:rPr>
                        <a:t>Planification</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Les communes incluses dans la liste fixée par décret devront établir dans un délai de 4 ans une </a:t>
                      </a:r>
                      <a:r>
                        <a:rPr lang="fr-FR" sz="1200" b="1" i="0" u="none" strike="noStrike" dirty="0">
                          <a:solidFill>
                            <a:srgbClr val="545454"/>
                          </a:solidFill>
                          <a:effectLst/>
                          <a:latin typeface="+mj-lt"/>
                        </a:rPr>
                        <a:t>carte locale d’exposition de leur territoire au recul du trait de côte. </a:t>
                      </a:r>
                      <a:r>
                        <a:rPr lang="fr-FR" sz="1200" b="0" i="0" u="none" strike="noStrike" dirty="0">
                          <a:solidFill>
                            <a:srgbClr val="545454"/>
                          </a:solidFill>
                          <a:effectLst/>
                          <a:latin typeface="+mj-lt"/>
                        </a:rPr>
                        <a:t>Cela aura des conséquences en matière de planification urbaine, et donc de construction. </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Concrètement, le règlement graphique de leur </a:t>
                      </a:r>
                      <a:r>
                        <a:rPr lang="fr-FR" sz="1200" b="1" i="0" u="none" strike="noStrike" dirty="0">
                          <a:solidFill>
                            <a:srgbClr val="545454"/>
                          </a:solidFill>
                          <a:effectLst/>
                          <a:latin typeface="+mj-lt"/>
                        </a:rPr>
                        <a:t>plan local d’urbanisme</a:t>
                      </a:r>
                      <a:r>
                        <a:rPr lang="fr-FR" sz="1200" b="0" i="0" u="none" strike="noStrike" dirty="0">
                          <a:solidFill>
                            <a:srgbClr val="545454"/>
                          </a:solidFill>
                          <a:effectLst/>
                          <a:latin typeface="+mj-lt"/>
                        </a:rPr>
                        <a:t> devra faire apparaître la zone exposée à ce risque à l’horizon de 30 ans, mais aussi de 30 à 100 ans. Ces délimitations devront être justifiées dans le rapport de présentation.</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Le recul du trait de côte sera pris en compte également dans les schémas de cohérence territoriale (</a:t>
                      </a:r>
                      <a:r>
                        <a:rPr lang="fr-FR" sz="1200" b="1" i="0" u="none" strike="noStrike" dirty="0">
                          <a:solidFill>
                            <a:srgbClr val="545454"/>
                          </a:solidFill>
                          <a:effectLst/>
                          <a:latin typeface="+mj-lt"/>
                        </a:rPr>
                        <a:t>SCOT</a:t>
                      </a:r>
                      <a:r>
                        <a:rPr lang="fr-FR" sz="1200" b="0" i="0" u="none" strike="noStrike" dirty="0">
                          <a:solidFill>
                            <a:srgbClr val="545454"/>
                          </a:solidFill>
                          <a:effectLst/>
                          <a:latin typeface="+mj-lt"/>
                        </a:rPr>
                        <a:t>). Les </a:t>
                      </a:r>
                      <a:r>
                        <a:rPr lang="fr-FR" sz="1200" b="1" i="0" u="none" strike="noStrike" dirty="0">
                          <a:solidFill>
                            <a:srgbClr val="545454"/>
                          </a:solidFill>
                          <a:effectLst/>
                          <a:latin typeface="+mj-lt"/>
                        </a:rPr>
                        <a:t>plans de prévention des risques naturels</a:t>
                      </a:r>
                      <a:r>
                        <a:rPr lang="fr-FR" sz="1200" b="0" i="0" u="none" strike="noStrike" dirty="0">
                          <a:solidFill>
                            <a:srgbClr val="545454"/>
                          </a:solidFill>
                          <a:effectLst/>
                          <a:latin typeface="+mj-lt"/>
                        </a:rPr>
                        <a:t> devront également être révisés en cohérence avec la nouvelle cartographie. Quant aux schémas régionaux d'aménagement et de développement (</a:t>
                      </a:r>
                      <a:r>
                        <a:rPr lang="fr-FR" sz="1200" b="1" i="0" u="none" strike="noStrike" dirty="0">
                          <a:solidFill>
                            <a:srgbClr val="545454"/>
                          </a:solidFill>
                          <a:effectLst/>
                          <a:latin typeface="+mj-lt"/>
                        </a:rPr>
                        <a:t>SRADDET)</a:t>
                      </a:r>
                      <a:r>
                        <a:rPr lang="fr-FR" sz="1200" b="0" i="0" u="none" strike="noStrike" dirty="0">
                          <a:solidFill>
                            <a:srgbClr val="545454"/>
                          </a:solidFill>
                          <a:effectLst/>
                          <a:latin typeface="+mj-lt"/>
                        </a:rPr>
                        <a:t>, ils devront identifier des</a:t>
                      </a:r>
                      <a:r>
                        <a:rPr lang="fr-FR" sz="1200" b="1" i="0" u="none" strike="noStrike" dirty="0">
                          <a:solidFill>
                            <a:srgbClr val="545454"/>
                          </a:solidFill>
                          <a:effectLst/>
                          <a:latin typeface="+mj-lt"/>
                        </a:rPr>
                        <a:t> territoires de relocalisation</a:t>
                      </a:r>
                      <a:r>
                        <a:rPr lang="fr-FR" sz="1200" b="0" i="0" u="none" strike="noStrike" dirty="0">
                          <a:solidFill>
                            <a:srgbClr val="545454"/>
                          </a:solidFill>
                          <a:effectLst/>
                          <a:latin typeface="+mj-lt"/>
                        </a:rPr>
                        <a:t> (</a:t>
                      </a:r>
                      <a:r>
                        <a:rPr lang="fr-FR" sz="1200" b="0" i="0" u="none" strike="noStrike" dirty="0">
                          <a:solidFill>
                            <a:srgbClr val="0E8ED8"/>
                          </a:solidFill>
                          <a:effectLst/>
                          <a:latin typeface="+mj-lt"/>
                        </a:rPr>
                        <a:t>articles 240, 241, 242, 243</a:t>
                      </a:r>
                      <a:r>
                        <a:rPr lang="fr-FR" sz="1200" b="0" i="0" u="none" strike="noStrike" dirty="0">
                          <a:solidFill>
                            <a:srgbClr val="545454"/>
                          </a:solidFill>
                          <a:effectLst/>
                          <a:latin typeface="+mj-lt"/>
                        </a:rPr>
                        <a:t>).</a:t>
                      </a:r>
                      <a:endParaRPr lang="fr-FR" sz="1200" dirty="0">
                        <a:solidFill>
                          <a:srgbClr val="545454"/>
                        </a:solidFill>
                        <a:effectLst/>
                        <a:latin typeface="+mj-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graphicFrame>
        <p:nvGraphicFramePr>
          <p:cNvPr id="6" name="Tableau 2">
            <a:extLst>
              <a:ext uri="{FF2B5EF4-FFF2-40B4-BE49-F238E27FC236}">
                <a16:creationId xmlns:a16="http://schemas.microsoft.com/office/drawing/2014/main" id="{2AF1DEB4-1C8D-4045-9EC9-4F0D390979BF}"/>
              </a:ext>
            </a:extLst>
          </p:cNvPr>
          <p:cNvGraphicFramePr>
            <a:graphicFrameLocks noGrp="1"/>
          </p:cNvGraphicFramePr>
          <p:nvPr>
            <p:extLst>
              <p:ext uri="{D42A27DB-BD31-4B8C-83A1-F6EECF244321}">
                <p14:modId xmlns:p14="http://schemas.microsoft.com/office/powerpoint/2010/main" val="2240710651"/>
              </p:ext>
            </p:extLst>
          </p:nvPr>
        </p:nvGraphicFramePr>
        <p:xfrm>
          <a:off x="971601" y="3937937"/>
          <a:ext cx="6408712" cy="1005840"/>
        </p:xfrm>
        <a:graphic>
          <a:graphicData uri="http://schemas.openxmlformats.org/drawingml/2006/table">
            <a:tbl>
              <a:tblPr firstRow="1" bandRow="1">
                <a:tableStyleId>{5C22544A-7EE6-4342-B048-85BDC9FD1C3A}</a:tableStyleId>
              </a:tblPr>
              <a:tblGrid>
                <a:gridCol w="6408712">
                  <a:extLst>
                    <a:ext uri="{9D8B030D-6E8A-4147-A177-3AD203B41FA5}">
                      <a16:colId xmlns:a16="http://schemas.microsoft.com/office/drawing/2014/main" val="395970393"/>
                    </a:ext>
                  </a:extLst>
                </a:gridCol>
              </a:tblGrid>
              <a:tr h="370840">
                <a:tc>
                  <a:txBody>
                    <a:bodyPr/>
                    <a:lstStyle/>
                    <a:p>
                      <a:r>
                        <a:rPr lang="fr-FR" sz="1200" b="1" i="0" u="none" strike="noStrike" dirty="0">
                          <a:solidFill>
                            <a:srgbClr val="DE1122"/>
                          </a:solidFill>
                          <a:effectLst/>
                          <a:latin typeface="+mn-lt"/>
                        </a:rPr>
                        <a:t>Outils opérationnels / Volet domanial </a:t>
                      </a:r>
                      <a:endParaRPr lang="fr-FR" sz="1200" dirty="0">
                        <a:solidFill>
                          <a:srgbClr val="545454"/>
                        </a:solidFill>
                        <a:effectLst/>
                        <a:latin typeface="+mn-lt"/>
                      </a:endParaRPr>
                    </a:p>
                    <a:p>
                      <a:r>
                        <a:rPr lang="fr-FR" sz="1200" b="0" i="0" u="none" strike="noStrike" dirty="0">
                          <a:solidFill>
                            <a:srgbClr val="545454"/>
                          </a:solidFill>
                          <a:effectLst/>
                          <a:latin typeface="+mn-lt"/>
                        </a:rPr>
                        <a:t>Dans les zones impactées par le recul du trait de côte à une échéance de 30 à 100 ans, les collectivités locales pourront autoriser des constructions qui seront soumises à une </a:t>
                      </a:r>
                      <a:r>
                        <a:rPr lang="fr-FR" sz="1200" b="1" i="0" u="none" strike="noStrike" dirty="0">
                          <a:solidFill>
                            <a:srgbClr val="545454"/>
                          </a:solidFill>
                          <a:effectLst/>
                          <a:latin typeface="+mn-lt"/>
                        </a:rPr>
                        <a:t>obligation de démolition à un horizon donné</a:t>
                      </a:r>
                      <a:r>
                        <a:rPr lang="fr-FR" sz="1200" b="0" i="0" u="none" strike="noStrike" dirty="0">
                          <a:solidFill>
                            <a:srgbClr val="545454"/>
                          </a:solidFill>
                          <a:effectLst/>
                          <a:latin typeface="+mn-lt"/>
                        </a:rPr>
                        <a:t>. L'obligation de démolition et de remise en état est ordonnée </a:t>
                      </a:r>
                      <a:r>
                        <a:rPr lang="fr-FR" sz="1200" b="1" i="0" u="none" strike="noStrike" dirty="0">
                          <a:solidFill>
                            <a:srgbClr val="545454"/>
                          </a:solidFill>
                          <a:effectLst/>
                          <a:latin typeface="+mn-lt"/>
                        </a:rPr>
                        <a:t>par arrêté du maire</a:t>
                      </a:r>
                      <a:r>
                        <a:rPr lang="fr-FR" sz="1200" b="0" i="0" u="none" strike="noStrike" dirty="0">
                          <a:solidFill>
                            <a:srgbClr val="545454"/>
                          </a:solidFill>
                          <a:effectLst/>
                          <a:latin typeface="+mn-lt"/>
                        </a:rPr>
                        <a:t> (</a:t>
                      </a:r>
                      <a:r>
                        <a:rPr lang="fr-FR" sz="1200" b="0" i="0" u="none" strike="noStrike" dirty="0">
                          <a:solidFill>
                            <a:srgbClr val="0E8ED8"/>
                          </a:solidFill>
                          <a:effectLst/>
                          <a:latin typeface="+mn-lt"/>
                        </a:rPr>
                        <a:t>article 246</a:t>
                      </a:r>
                      <a:r>
                        <a:rPr lang="fr-FR" sz="1200" b="0" i="0" u="none" strike="noStrike" dirty="0">
                          <a:solidFill>
                            <a:srgbClr val="545454"/>
                          </a:solidFill>
                          <a:effectLst/>
                          <a:latin typeface="+mn-lt"/>
                        </a:rPr>
                        <a:t>).</a:t>
                      </a:r>
                      <a:endParaRPr lang="fr-FR" sz="1200" dirty="0">
                        <a:solidFill>
                          <a:srgbClr val="545454"/>
                        </a:solidFill>
                        <a:effectLst/>
                        <a:latin typeface="+mn-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pic>
        <p:nvPicPr>
          <p:cNvPr id="5" name="Image 4" descr="Une image contenant ciel, extérieur, eau, nature&#10;&#10;Description générée automatiquement">
            <a:extLst>
              <a:ext uri="{FF2B5EF4-FFF2-40B4-BE49-F238E27FC236}">
                <a16:creationId xmlns:a16="http://schemas.microsoft.com/office/drawing/2014/main" id="{9809330F-D1C2-46C1-8FAF-B684B50B6D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449" t="2330" r="23324" b="-215"/>
          <a:stretch/>
        </p:blipFill>
        <p:spPr>
          <a:xfrm>
            <a:off x="0" y="1068592"/>
            <a:ext cx="720081" cy="3751462"/>
          </a:xfrm>
          <a:prstGeom prst="rect">
            <a:avLst/>
          </a:prstGeom>
        </p:spPr>
      </p:pic>
      <p:sp>
        <p:nvSpPr>
          <p:cNvPr id="8" name="Triangle isocèle 7">
            <a:extLst>
              <a:ext uri="{FF2B5EF4-FFF2-40B4-BE49-F238E27FC236}">
                <a16:creationId xmlns:a16="http://schemas.microsoft.com/office/drawing/2014/main" id="{475ABA07-D8FF-4E46-8CF8-6856E38AE4D5}"/>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sp>
        <p:nvSpPr>
          <p:cNvPr id="9" name="Flèche : droite 8">
            <a:extLst>
              <a:ext uri="{FF2B5EF4-FFF2-40B4-BE49-F238E27FC236}">
                <a16:creationId xmlns:a16="http://schemas.microsoft.com/office/drawing/2014/main" id="{AA82CC4B-F634-4AD8-820A-286AA9E32836}"/>
              </a:ext>
            </a:extLst>
          </p:cNvPr>
          <p:cNvSpPr/>
          <p:nvPr/>
        </p:nvSpPr>
        <p:spPr>
          <a:xfrm rot="5400000">
            <a:off x="3909605" y="3583899"/>
            <a:ext cx="370112" cy="22583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3A2ACAAC-661E-4226-8117-427F64467F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80313" y="1937094"/>
            <a:ext cx="1007229" cy="1007229"/>
          </a:xfrm>
          <a:prstGeom prst="rect">
            <a:avLst/>
          </a:prstGeom>
        </p:spPr>
      </p:pic>
      <p:pic>
        <p:nvPicPr>
          <p:cNvPr id="11" name="Image 10">
            <a:extLst>
              <a:ext uri="{FF2B5EF4-FFF2-40B4-BE49-F238E27FC236}">
                <a16:creationId xmlns:a16="http://schemas.microsoft.com/office/drawing/2014/main" id="{A49FF6C4-2C28-4C16-98B7-93DC88D59176}"/>
              </a:ext>
            </a:extLst>
          </p:cNvPr>
          <p:cNvPicPr>
            <a:picLocks noChangeAspect="1"/>
          </p:cNvPicPr>
          <p:nvPr/>
        </p:nvPicPr>
        <p:blipFill>
          <a:blip r:embed="rId4"/>
          <a:stretch>
            <a:fillRect/>
          </a:stretch>
        </p:blipFill>
        <p:spPr>
          <a:xfrm rot="10800000">
            <a:off x="7380313" y="1295393"/>
            <a:ext cx="255656" cy="717901"/>
          </a:xfrm>
          <a:prstGeom prst="rect">
            <a:avLst/>
          </a:prstGeom>
        </p:spPr>
      </p:pic>
    </p:spTree>
    <p:extLst>
      <p:ext uri="{BB962C8B-B14F-4D97-AF65-F5344CB8AC3E}">
        <p14:creationId xmlns:p14="http://schemas.microsoft.com/office/powerpoint/2010/main" val="335364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23528" y="134203"/>
            <a:ext cx="7571184" cy="3472234"/>
          </a:xfrm>
        </p:spPr>
        <p:txBody>
          <a:bodyPr/>
          <a:lstStyle/>
          <a:p>
            <a:pPr marL="0" indent="0">
              <a:buNone/>
            </a:pPr>
            <a:r>
              <a:rPr lang="fr-FR" sz="1200" b="1" i="0" u="none" strike="noStrike" cap="all" dirty="0">
                <a:solidFill>
                  <a:srgbClr val="0E8ED8"/>
                </a:solidFill>
                <a:effectLst/>
                <a:latin typeface="+mn-lt"/>
              </a:rPr>
              <a:t>GESTION DES </a:t>
            </a:r>
            <a:r>
              <a:rPr lang="fr-FR" sz="1200" b="1" i="0" u="none" strike="noStrike" cap="all" dirty="0" err="1">
                <a:solidFill>
                  <a:srgbClr val="0E8ED8"/>
                </a:solidFill>
                <a:effectLst/>
                <a:latin typeface="+mn-lt"/>
              </a:rPr>
              <a:t>RISQuES</a:t>
            </a:r>
            <a:endParaRPr lang="fr-FR" sz="1200" b="1" i="0" u="none" strike="noStrike" cap="all" dirty="0">
              <a:solidFill>
                <a:srgbClr val="0E8ED8"/>
              </a:solidFill>
              <a:effectLst/>
              <a:latin typeface="+mn-lt"/>
            </a:endParaRPr>
          </a:p>
          <a:p>
            <a:pPr marL="0" indent="0">
              <a:buNone/>
            </a:pPr>
            <a:r>
              <a:rPr lang="fr-FR" sz="1200" b="1" cap="all" dirty="0">
                <a:solidFill>
                  <a:srgbClr val="0E8ED8"/>
                </a:solidFill>
                <a:latin typeface="+mn-lt"/>
              </a:rPr>
              <a:t>FOCUS – la gestion du recul de trait de cote (3/4)</a:t>
            </a:r>
            <a:endParaRPr lang="fr-FR" sz="1200" cap="all" dirty="0">
              <a:solidFill>
                <a:srgbClr val="0E8ED8"/>
              </a:solidFill>
              <a:effectLst/>
              <a:latin typeface="+mn-lt"/>
            </a:endParaRPr>
          </a:p>
          <a:p>
            <a:pPr marL="0" indent="0">
              <a:buNone/>
            </a:pPr>
            <a:endParaRPr lang="fr-FR" sz="1200" cap="all" dirty="0">
              <a:solidFill>
                <a:srgbClr val="0E8ED8"/>
              </a:solidFill>
              <a:effectLst/>
              <a:latin typeface="+mn-lt"/>
            </a:endParaRPr>
          </a:p>
          <a:p>
            <a:endParaRPr lang="fr-FR" dirty="0"/>
          </a:p>
        </p:txBody>
      </p:sp>
      <p:graphicFrame>
        <p:nvGraphicFramePr>
          <p:cNvPr id="7" name="Tableau 2">
            <a:extLst>
              <a:ext uri="{FF2B5EF4-FFF2-40B4-BE49-F238E27FC236}">
                <a16:creationId xmlns:a16="http://schemas.microsoft.com/office/drawing/2014/main" id="{ABE94FB0-A730-44D1-A5A7-1C9C1B9B127C}"/>
              </a:ext>
            </a:extLst>
          </p:cNvPr>
          <p:cNvGraphicFramePr>
            <a:graphicFrameLocks noGrp="1"/>
          </p:cNvGraphicFramePr>
          <p:nvPr>
            <p:extLst>
              <p:ext uri="{D42A27DB-BD31-4B8C-83A1-F6EECF244321}">
                <p14:modId xmlns:p14="http://schemas.microsoft.com/office/powerpoint/2010/main" val="2541002382"/>
              </p:ext>
            </p:extLst>
          </p:nvPr>
        </p:nvGraphicFramePr>
        <p:xfrm>
          <a:off x="1249288" y="1088549"/>
          <a:ext cx="5842992" cy="640080"/>
        </p:xfrm>
        <a:graphic>
          <a:graphicData uri="http://schemas.openxmlformats.org/drawingml/2006/table">
            <a:tbl>
              <a:tblPr firstRow="1" bandRow="1">
                <a:tableStyleId>{5C22544A-7EE6-4342-B048-85BDC9FD1C3A}</a:tableStyleId>
              </a:tblPr>
              <a:tblGrid>
                <a:gridCol w="5842992">
                  <a:extLst>
                    <a:ext uri="{9D8B030D-6E8A-4147-A177-3AD203B41FA5}">
                      <a16:colId xmlns:a16="http://schemas.microsoft.com/office/drawing/2014/main" val="395970393"/>
                    </a:ext>
                  </a:extLst>
                </a:gridCol>
              </a:tblGrid>
              <a:tr h="370840">
                <a:tc>
                  <a:txBody>
                    <a:bodyPr/>
                    <a:lstStyle/>
                    <a:p>
                      <a:pPr algn="just"/>
                      <a:r>
                        <a:rPr lang="fr-FR" sz="1200" b="0" i="0" u="none" strike="noStrike" dirty="0">
                          <a:solidFill>
                            <a:srgbClr val="545454"/>
                          </a:solidFill>
                          <a:effectLst/>
                        </a:rPr>
                        <a:t>Une ordonnance complémentaire devra intervenir, notamment pour fixer la </a:t>
                      </a:r>
                      <a:r>
                        <a:rPr lang="fr-FR" sz="1200" b="1" i="0" u="none" strike="noStrike" dirty="0">
                          <a:solidFill>
                            <a:srgbClr val="545454"/>
                          </a:solidFill>
                          <a:effectLst/>
                        </a:rPr>
                        <a:t>méthode d’évaluation des biens</a:t>
                      </a:r>
                      <a:r>
                        <a:rPr lang="fr-FR" sz="1200" b="0" i="0" u="none" strike="noStrike" dirty="0">
                          <a:solidFill>
                            <a:srgbClr val="545454"/>
                          </a:solidFill>
                          <a:effectLst/>
                        </a:rPr>
                        <a:t>, et créer un </a:t>
                      </a:r>
                      <a:r>
                        <a:rPr lang="fr-FR" sz="1200" b="1" i="0" u="none" strike="noStrike" dirty="0">
                          <a:solidFill>
                            <a:srgbClr val="545454"/>
                          </a:solidFill>
                          <a:effectLst/>
                        </a:rPr>
                        <a:t>bail réel immobilier de longue durée adaptée pour la gestion du trait de côte</a:t>
                      </a:r>
                      <a:r>
                        <a:rPr lang="fr-FR" sz="1200" b="0" i="0" u="none" strike="noStrike" dirty="0">
                          <a:solidFill>
                            <a:srgbClr val="545454"/>
                          </a:solidFill>
                          <a:effectLst/>
                        </a:rPr>
                        <a:t> (</a:t>
                      </a:r>
                      <a:r>
                        <a:rPr lang="fr-FR" sz="1200" b="0" i="0" u="none" strike="noStrike" dirty="0">
                          <a:solidFill>
                            <a:srgbClr val="0E8ED8"/>
                          </a:solidFill>
                          <a:effectLst/>
                        </a:rPr>
                        <a:t>article 248</a:t>
                      </a:r>
                      <a:r>
                        <a:rPr lang="fr-FR" sz="1200" b="0" i="0" u="none" strike="noStrike" dirty="0">
                          <a:solidFill>
                            <a:srgbClr val="545454"/>
                          </a:solidFill>
                          <a:effectLst/>
                        </a:rPr>
                        <a:t>).</a:t>
                      </a:r>
                      <a:endParaRPr lang="fr-FR" sz="1200" dirty="0">
                        <a:solidFill>
                          <a:srgbClr val="545454"/>
                        </a:solidFill>
                        <a:effectLst/>
                        <a:latin typeface="+mj-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graphicFrame>
        <p:nvGraphicFramePr>
          <p:cNvPr id="6" name="Tableau 2">
            <a:extLst>
              <a:ext uri="{FF2B5EF4-FFF2-40B4-BE49-F238E27FC236}">
                <a16:creationId xmlns:a16="http://schemas.microsoft.com/office/drawing/2014/main" id="{2AF1DEB4-1C8D-4045-9EC9-4F0D390979BF}"/>
              </a:ext>
            </a:extLst>
          </p:cNvPr>
          <p:cNvGraphicFramePr>
            <a:graphicFrameLocks noGrp="1"/>
          </p:cNvGraphicFramePr>
          <p:nvPr>
            <p:extLst>
              <p:ext uri="{D42A27DB-BD31-4B8C-83A1-F6EECF244321}">
                <p14:modId xmlns:p14="http://schemas.microsoft.com/office/powerpoint/2010/main" val="3696606082"/>
              </p:ext>
            </p:extLst>
          </p:nvPr>
        </p:nvGraphicFramePr>
        <p:xfrm>
          <a:off x="1249288" y="2180432"/>
          <a:ext cx="5842992" cy="2468880"/>
        </p:xfrm>
        <a:graphic>
          <a:graphicData uri="http://schemas.openxmlformats.org/drawingml/2006/table">
            <a:tbl>
              <a:tblPr firstRow="1" bandRow="1">
                <a:tableStyleId>{5C22544A-7EE6-4342-B048-85BDC9FD1C3A}</a:tableStyleId>
              </a:tblPr>
              <a:tblGrid>
                <a:gridCol w="5842992">
                  <a:extLst>
                    <a:ext uri="{9D8B030D-6E8A-4147-A177-3AD203B41FA5}">
                      <a16:colId xmlns:a16="http://schemas.microsoft.com/office/drawing/2014/main" val="395970393"/>
                    </a:ext>
                  </a:extLst>
                </a:gridCol>
              </a:tblGrid>
              <a:tr h="370840">
                <a:tc>
                  <a:txBody>
                    <a:bodyPr/>
                    <a:lstStyle/>
                    <a:p>
                      <a:pPr algn="just"/>
                      <a:r>
                        <a:rPr lang="fr-FR" sz="1200" b="1" i="0" u="none" strike="noStrike" dirty="0">
                          <a:solidFill>
                            <a:srgbClr val="545454"/>
                          </a:solidFill>
                          <a:effectLst/>
                          <a:latin typeface="+mj-lt"/>
                        </a:rPr>
                        <a:t>Création d’un droit de préemption prioritaire relatif au recul du trait de côte</a:t>
                      </a:r>
                      <a:r>
                        <a:rPr lang="fr-FR" sz="1200" b="0" i="0" u="none" strike="noStrike" dirty="0">
                          <a:solidFill>
                            <a:srgbClr val="545454"/>
                          </a:solidFill>
                          <a:effectLst/>
                          <a:latin typeface="+mj-lt"/>
                        </a:rPr>
                        <a:t> (</a:t>
                      </a:r>
                      <a:r>
                        <a:rPr lang="fr-FR" sz="1200" b="0" i="0" u="none" strike="noStrike" dirty="0">
                          <a:solidFill>
                            <a:srgbClr val="0E8ED8"/>
                          </a:solidFill>
                          <a:effectLst/>
                          <a:latin typeface="+mj-lt"/>
                        </a:rPr>
                        <a:t>article 244</a:t>
                      </a:r>
                      <a:r>
                        <a:rPr lang="fr-FR" sz="1200" b="0" i="0" u="none" strike="noStrike" dirty="0">
                          <a:solidFill>
                            <a:srgbClr val="545454"/>
                          </a:solidFill>
                          <a:effectLst/>
                          <a:latin typeface="+mj-lt"/>
                        </a:rPr>
                        <a:t>)</a:t>
                      </a:r>
                      <a:endParaRPr lang="fr-FR" sz="1200" dirty="0">
                        <a:solidFill>
                          <a:srgbClr val="545454"/>
                        </a:solidFill>
                        <a:effectLst/>
                        <a:latin typeface="+mj-lt"/>
                      </a:endParaRPr>
                    </a:p>
                    <a:p>
                      <a:pPr algn="just"/>
                      <a:r>
                        <a:rPr lang="fr-FR" sz="1200" b="1" i="0" u="none" strike="noStrike" dirty="0">
                          <a:solidFill>
                            <a:srgbClr val="545454"/>
                          </a:solidFill>
                          <a:effectLst/>
                          <a:latin typeface="+mj-lt"/>
                        </a:rPr>
                        <a:t>La loi permet aux communes et aux intercommunalités d’exercer un droit de préemption lors de la cession d’un bien ou d’une donation à l’exception d’une donation à un descendant qui serait situé dans une zone exposée au recul du trait de côte à horizon 30-100 ans. Ce droit pourra être utilisé par les communes qui élaboreront un projet de relocalisation spatiale des biens. Il s’agit de déplacer des commerces et des logements pour les préserver du risque.</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Les biens ainsi acquis ont pour vocation principale de faire l’objet d’une renaturation, après d’éventuels travaux de démolition et de remise en état, avant leur disparition, et pourront le cas échéant être mis à disposition temporairement pour des affectations ou des usages compatibles avec le recul du trait de côte. </a:t>
                      </a:r>
                      <a:endParaRPr lang="fr-FR" sz="1200" dirty="0">
                        <a:solidFill>
                          <a:srgbClr val="545454"/>
                        </a:solidFill>
                        <a:effectLst/>
                        <a:latin typeface="+mj-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sp>
        <p:nvSpPr>
          <p:cNvPr id="9" name="Triangle isocèle 8">
            <a:extLst>
              <a:ext uri="{FF2B5EF4-FFF2-40B4-BE49-F238E27FC236}">
                <a16:creationId xmlns:a16="http://schemas.microsoft.com/office/drawing/2014/main" id="{F4C78440-1EBD-4964-80C9-C81C1CEAADB6}"/>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10" name="Image 9" descr="Une image contenant ciel, extérieur, eau, nature&#10;&#10;Description générée automatiquement">
            <a:extLst>
              <a:ext uri="{FF2B5EF4-FFF2-40B4-BE49-F238E27FC236}">
                <a16:creationId xmlns:a16="http://schemas.microsoft.com/office/drawing/2014/main" id="{027A81CF-1963-44D4-89E7-2285DDEF69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449" t="2330" r="23324" b="-215"/>
          <a:stretch/>
        </p:blipFill>
        <p:spPr>
          <a:xfrm>
            <a:off x="0" y="1068592"/>
            <a:ext cx="720081" cy="3751462"/>
          </a:xfrm>
          <a:prstGeom prst="rect">
            <a:avLst/>
          </a:prstGeom>
        </p:spPr>
      </p:pic>
      <p:sp>
        <p:nvSpPr>
          <p:cNvPr id="11" name="Flèche : droite 10">
            <a:extLst>
              <a:ext uri="{FF2B5EF4-FFF2-40B4-BE49-F238E27FC236}">
                <a16:creationId xmlns:a16="http://schemas.microsoft.com/office/drawing/2014/main" id="{D6D9969F-B632-4563-997F-4025AEC4EBC0}"/>
              </a:ext>
            </a:extLst>
          </p:cNvPr>
          <p:cNvSpPr/>
          <p:nvPr/>
        </p:nvSpPr>
        <p:spPr>
          <a:xfrm rot="5400000">
            <a:off x="3776500" y="1817441"/>
            <a:ext cx="504056" cy="27418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B1514726-99A9-45B9-9928-AEF2942299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37127" y="2772038"/>
            <a:ext cx="1023848" cy="1023848"/>
          </a:xfrm>
          <a:prstGeom prst="rect">
            <a:avLst/>
          </a:prstGeom>
        </p:spPr>
      </p:pic>
      <p:pic>
        <p:nvPicPr>
          <p:cNvPr id="13" name="Image 12">
            <a:extLst>
              <a:ext uri="{FF2B5EF4-FFF2-40B4-BE49-F238E27FC236}">
                <a16:creationId xmlns:a16="http://schemas.microsoft.com/office/drawing/2014/main" id="{7E3BFCE2-5FD9-492E-B03B-A03816C17152}"/>
              </a:ext>
            </a:extLst>
          </p:cNvPr>
          <p:cNvPicPr>
            <a:picLocks noChangeAspect="1"/>
          </p:cNvPicPr>
          <p:nvPr/>
        </p:nvPicPr>
        <p:blipFill>
          <a:blip r:embed="rId4"/>
          <a:stretch>
            <a:fillRect/>
          </a:stretch>
        </p:blipFill>
        <p:spPr>
          <a:xfrm rot="10800000">
            <a:off x="7138749" y="3863478"/>
            <a:ext cx="259874" cy="729746"/>
          </a:xfrm>
          <a:prstGeom prst="rect">
            <a:avLst/>
          </a:prstGeom>
        </p:spPr>
      </p:pic>
    </p:spTree>
    <p:extLst>
      <p:ext uri="{BB962C8B-B14F-4D97-AF65-F5344CB8AC3E}">
        <p14:creationId xmlns:p14="http://schemas.microsoft.com/office/powerpoint/2010/main" val="4239328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23528" y="117270"/>
            <a:ext cx="7571184" cy="3472234"/>
          </a:xfrm>
        </p:spPr>
        <p:txBody>
          <a:bodyPr/>
          <a:lstStyle/>
          <a:p>
            <a:pPr marL="0" indent="0">
              <a:buNone/>
            </a:pPr>
            <a:r>
              <a:rPr lang="fr-FR" sz="1200" b="1" i="0" u="none" strike="noStrike" cap="all" dirty="0">
                <a:solidFill>
                  <a:srgbClr val="0E8ED8"/>
                </a:solidFill>
                <a:effectLst/>
                <a:latin typeface="+mn-lt"/>
              </a:rPr>
              <a:t>GESTION DES Risques</a:t>
            </a:r>
          </a:p>
          <a:p>
            <a:pPr marL="0" indent="0">
              <a:buNone/>
            </a:pPr>
            <a:r>
              <a:rPr lang="fr-FR" sz="1200" b="1" cap="all" dirty="0">
                <a:solidFill>
                  <a:srgbClr val="0E8ED8"/>
                </a:solidFill>
                <a:latin typeface="+mn-lt"/>
              </a:rPr>
              <a:t>FOCUS – la gestion du recul de trait de cote (4/4)</a:t>
            </a:r>
            <a:endParaRPr lang="fr-FR" sz="1200" cap="all" dirty="0">
              <a:solidFill>
                <a:srgbClr val="0E8ED8"/>
              </a:solidFill>
              <a:effectLst/>
              <a:latin typeface="+mn-lt"/>
            </a:endParaRPr>
          </a:p>
          <a:p>
            <a:pPr marL="0" indent="0">
              <a:buNone/>
            </a:pPr>
            <a:endParaRPr lang="fr-FR" sz="1200" cap="all" dirty="0">
              <a:solidFill>
                <a:srgbClr val="0E8ED8"/>
              </a:solidFill>
              <a:effectLst/>
              <a:latin typeface="+mn-lt"/>
            </a:endParaRPr>
          </a:p>
          <a:p>
            <a:endParaRPr lang="fr-FR" dirty="0"/>
          </a:p>
        </p:txBody>
      </p:sp>
      <p:graphicFrame>
        <p:nvGraphicFramePr>
          <p:cNvPr id="5" name="Tableau 2">
            <a:extLst>
              <a:ext uri="{FF2B5EF4-FFF2-40B4-BE49-F238E27FC236}">
                <a16:creationId xmlns:a16="http://schemas.microsoft.com/office/drawing/2014/main" id="{D12014E3-CF0A-40E5-8ECC-4A3730961503}"/>
              </a:ext>
            </a:extLst>
          </p:cNvPr>
          <p:cNvGraphicFramePr>
            <a:graphicFrameLocks noGrp="1"/>
          </p:cNvGraphicFramePr>
          <p:nvPr>
            <p:extLst>
              <p:ext uri="{D42A27DB-BD31-4B8C-83A1-F6EECF244321}">
                <p14:modId xmlns:p14="http://schemas.microsoft.com/office/powerpoint/2010/main" val="2034608575"/>
              </p:ext>
            </p:extLst>
          </p:nvPr>
        </p:nvGraphicFramePr>
        <p:xfrm>
          <a:off x="1061120" y="987574"/>
          <a:ext cx="6096000" cy="64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5970393"/>
                    </a:ext>
                  </a:extLst>
                </a:gridCol>
              </a:tblGrid>
              <a:tr h="370840">
                <a:tc>
                  <a:txBody>
                    <a:bodyPr/>
                    <a:lstStyle/>
                    <a:p>
                      <a:pPr algn="just"/>
                      <a:r>
                        <a:rPr lang="fr-FR" sz="1200" b="0" i="0" u="none" strike="noStrike" dirty="0">
                          <a:solidFill>
                            <a:srgbClr val="545454"/>
                          </a:solidFill>
                          <a:effectLst/>
                          <a:latin typeface="+mj-lt"/>
                        </a:rPr>
                        <a:t>Les compétences des </a:t>
                      </a:r>
                      <a:r>
                        <a:rPr lang="fr-FR" sz="1200" b="1" i="0" u="none" strike="noStrike" dirty="0">
                          <a:solidFill>
                            <a:srgbClr val="DE1122"/>
                          </a:solidFill>
                          <a:effectLst/>
                          <a:latin typeface="+mj-lt"/>
                        </a:rPr>
                        <a:t>établissements publics foncier locaux</a:t>
                      </a:r>
                      <a:r>
                        <a:rPr lang="fr-FR" sz="1200" b="0" i="0" u="none" strike="noStrike" dirty="0">
                          <a:solidFill>
                            <a:srgbClr val="545454"/>
                          </a:solidFill>
                          <a:effectLst/>
                          <a:latin typeface="+mj-lt"/>
                        </a:rPr>
                        <a:t> incluent désormais la contribution aux politiques d’adaptation des territoires au recul du trait de côte (</a:t>
                      </a:r>
                      <a:r>
                        <a:rPr lang="fr-FR" sz="1200" b="0" i="0" u="none" strike="noStrike" dirty="0">
                          <a:solidFill>
                            <a:srgbClr val="0E8ED8"/>
                          </a:solidFill>
                          <a:effectLst/>
                          <a:latin typeface="+mj-lt"/>
                        </a:rPr>
                        <a:t>article 245</a:t>
                      </a:r>
                      <a:r>
                        <a:rPr lang="fr-FR" sz="1200" b="0" i="0" u="none" strike="noStrike" dirty="0">
                          <a:solidFill>
                            <a:srgbClr val="545454"/>
                          </a:solidFill>
                          <a:effectLst/>
                          <a:latin typeface="+mj-lt"/>
                        </a:rPr>
                        <a:t>).</a:t>
                      </a:r>
                      <a:endParaRPr lang="fr-FR" sz="1200" dirty="0">
                        <a:solidFill>
                          <a:srgbClr val="545454"/>
                        </a:solidFill>
                        <a:effectLst/>
                        <a:latin typeface="+mj-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graphicFrame>
        <p:nvGraphicFramePr>
          <p:cNvPr id="8" name="Tableau 2">
            <a:extLst>
              <a:ext uri="{FF2B5EF4-FFF2-40B4-BE49-F238E27FC236}">
                <a16:creationId xmlns:a16="http://schemas.microsoft.com/office/drawing/2014/main" id="{EA5D78C9-5B2C-4F8E-BA24-F1E385C4B2D0}"/>
              </a:ext>
            </a:extLst>
          </p:cNvPr>
          <p:cNvGraphicFramePr>
            <a:graphicFrameLocks noGrp="1"/>
          </p:cNvGraphicFramePr>
          <p:nvPr>
            <p:extLst>
              <p:ext uri="{D42A27DB-BD31-4B8C-83A1-F6EECF244321}">
                <p14:modId xmlns:p14="http://schemas.microsoft.com/office/powerpoint/2010/main" val="23437048"/>
              </p:ext>
            </p:extLst>
          </p:nvPr>
        </p:nvGraphicFramePr>
        <p:xfrm>
          <a:off x="1061120" y="1995686"/>
          <a:ext cx="6096000" cy="28346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5970393"/>
                    </a:ext>
                  </a:extLst>
                </a:gridCol>
              </a:tblGrid>
              <a:tr h="370840">
                <a:tc>
                  <a:txBody>
                    <a:bodyPr/>
                    <a:lstStyle/>
                    <a:p>
                      <a:pPr algn="just"/>
                      <a:r>
                        <a:rPr lang="fr-FR" sz="1200" b="1" i="0" u="none" strike="noStrike" dirty="0">
                          <a:solidFill>
                            <a:srgbClr val="DE1122"/>
                          </a:solidFill>
                          <a:effectLst/>
                          <a:latin typeface="+mj-lt"/>
                        </a:rPr>
                        <a:t>Les obligations d’’information des acquéreurs et locataires pour mieux informer sur les risques (et notamment du recul du trait de côté) évoluent</a:t>
                      </a:r>
                      <a:r>
                        <a:rPr lang="fr-FR" sz="1200" b="0" i="0" u="none" strike="noStrike" dirty="0">
                          <a:solidFill>
                            <a:srgbClr val="545454"/>
                          </a:solidFill>
                          <a:effectLst/>
                          <a:latin typeface="+mj-lt"/>
                        </a:rPr>
                        <a:t> (</a:t>
                      </a:r>
                      <a:r>
                        <a:rPr lang="fr-FR" sz="1200" b="0" i="0" u="none" strike="noStrike" dirty="0">
                          <a:solidFill>
                            <a:srgbClr val="0E8ED8"/>
                          </a:solidFill>
                          <a:effectLst/>
                          <a:latin typeface="+mj-lt"/>
                        </a:rPr>
                        <a:t>article 236</a:t>
                      </a:r>
                      <a:r>
                        <a:rPr lang="fr-FR" sz="1200" b="0" i="0" u="none" strike="noStrike" dirty="0">
                          <a:solidFill>
                            <a:srgbClr val="545454"/>
                          </a:solidFill>
                          <a:effectLst/>
                          <a:latin typeface="+mj-lt"/>
                        </a:rPr>
                        <a:t>) : </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Les données sur le recul côtier doivent figurer dans l’état des risques naturels et technologiques (ERNT) qui devra désormais être transmis à l’acquéreur (ou au locataire) situé dans une zone susceptible d’être atteinte par le recul du trait de côte. </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L’état des risques ainsi complété devra être remis au candidat à l’achat (ou à la location) </a:t>
                      </a:r>
                      <a:r>
                        <a:rPr lang="fr-FR" sz="1200" b="1" i="0" u="none" strike="noStrike" dirty="0">
                          <a:solidFill>
                            <a:srgbClr val="545454"/>
                          </a:solidFill>
                          <a:effectLst/>
                          <a:latin typeface="+mj-lt"/>
                        </a:rPr>
                        <a:t>dès la première visite du bien</a:t>
                      </a:r>
                      <a:r>
                        <a:rPr lang="fr-FR" sz="1200" b="0" i="0" u="none" strike="noStrike" dirty="0">
                          <a:solidFill>
                            <a:srgbClr val="545454"/>
                          </a:solidFill>
                          <a:effectLst/>
                          <a:latin typeface="+mj-lt"/>
                        </a:rPr>
                        <a:t>, puis annexé à l’acte de vente (ou au bail).</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Si l’état des risques n’est pas communiqué à l’acquéreur au plus tard à la date de la signature de la promesse de vente ou du contrat préliminaire, le délai de rétractation qui bénéficie aux acquéreurs non professionnels ne court qu’à compter du lendemain de la remise de ce document à l’acheteur. De même, à défaut de promesse ou de contrat préliminaire, si l’état des risques n’est pas annexé à l’acte authentique de vente, le délai légal de réflexion ne court qu’à compter du lendemain de sa transmission à l’acquéreur.</a:t>
                      </a:r>
                      <a:endParaRPr lang="fr-FR" sz="1200" dirty="0">
                        <a:solidFill>
                          <a:srgbClr val="545454"/>
                        </a:solidFill>
                        <a:effectLst/>
                        <a:latin typeface="+mj-lt"/>
                      </a:endParaRPr>
                    </a:p>
                    <a:p>
                      <a:pPr algn="just"/>
                      <a:r>
                        <a:rPr lang="fr-FR" sz="1200" b="0" i="0" u="none" strike="noStrike" dirty="0">
                          <a:solidFill>
                            <a:srgbClr val="545454"/>
                          </a:solidFill>
                          <a:effectLst/>
                          <a:latin typeface="+mj-lt"/>
                        </a:rPr>
                        <a:t>Ces mesures entreront en vigueur lors de la parution d’un décret, et au plus tard, le </a:t>
                      </a:r>
                      <a:r>
                        <a:rPr lang="fr-FR" sz="1200" b="1" i="0" u="none" strike="noStrike" dirty="0">
                          <a:solidFill>
                            <a:srgbClr val="545454"/>
                          </a:solidFill>
                          <a:effectLst/>
                          <a:latin typeface="+mj-lt"/>
                        </a:rPr>
                        <a:t>1er janvier 2023.</a:t>
                      </a:r>
                      <a:endParaRPr lang="fr-FR" sz="1200" dirty="0">
                        <a:solidFill>
                          <a:srgbClr val="545454"/>
                        </a:solidFill>
                        <a:effectLst/>
                        <a:latin typeface="+mj-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sp>
        <p:nvSpPr>
          <p:cNvPr id="9" name="Triangle isocèle 8">
            <a:extLst>
              <a:ext uri="{FF2B5EF4-FFF2-40B4-BE49-F238E27FC236}">
                <a16:creationId xmlns:a16="http://schemas.microsoft.com/office/drawing/2014/main" id="{F4C78440-1EBD-4964-80C9-C81C1CEAADB6}"/>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10" name="Image 9" descr="Une image contenant ciel, extérieur, eau, nature&#10;&#10;Description générée automatiquement">
            <a:extLst>
              <a:ext uri="{FF2B5EF4-FFF2-40B4-BE49-F238E27FC236}">
                <a16:creationId xmlns:a16="http://schemas.microsoft.com/office/drawing/2014/main" id="{0E1FE2EA-DB6C-4429-BDF2-FA392112D9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449" t="2330" r="23324" b="-215"/>
          <a:stretch/>
        </p:blipFill>
        <p:spPr>
          <a:xfrm>
            <a:off x="0" y="1068592"/>
            <a:ext cx="720081" cy="3751462"/>
          </a:xfrm>
          <a:prstGeom prst="rect">
            <a:avLst/>
          </a:prstGeom>
        </p:spPr>
      </p:pic>
      <p:sp>
        <p:nvSpPr>
          <p:cNvPr id="11" name="Flèche : droite 10">
            <a:extLst>
              <a:ext uri="{FF2B5EF4-FFF2-40B4-BE49-F238E27FC236}">
                <a16:creationId xmlns:a16="http://schemas.microsoft.com/office/drawing/2014/main" id="{0BFDB341-23DC-4CD4-8A50-8EAA7DAC9A80}"/>
              </a:ext>
            </a:extLst>
          </p:cNvPr>
          <p:cNvSpPr/>
          <p:nvPr/>
        </p:nvSpPr>
        <p:spPr>
          <a:xfrm rot="5400000">
            <a:off x="3833557" y="1662748"/>
            <a:ext cx="351990" cy="297844"/>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A787198C-DF58-4DE3-B966-37C1F7D32E2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87143" y="2928067"/>
            <a:ext cx="999049" cy="999049"/>
          </a:xfrm>
          <a:prstGeom prst="rect">
            <a:avLst/>
          </a:prstGeom>
        </p:spPr>
      </p:pic>
      <p:pic>
        <p:nvPicPr>
          <p:cNvPr id="13" name="Image 12">
            <a:extLst>
              <a:ext uri="{FF2B5EF4-FFF2-40B4-BE49-F238E27FC236}">
                <a16:creationId xmlns:a16="http://schemas.microsoft.com/office/drawing/2014/main" id="{E497B31F-C29E-4948-A600-F12BB23E4C17}"/>
              </a:ext>
            </a:extLst>
          </p:cNvPr>
          <p:cNvPicPr>
            <a:picLocks noChangeAspect="1"/>
          </p:cNvPicPr>
          <p:nvPr/>
        </p:nvPicPr>
        <p:blipFill>
          <a:blip r:embed="rId4"/>
          <a:stretch>
            <a:fillRect/>
          </a:stretch>
        </p:blipFill>
        <p:spPr>
          <a:xfrm rot="10800000">
            <a:off x="7162279" y="4223741"/>
            <a:ext cx="212356" cy="596313"/>
          </a:xfrm>
          <a:prstGeom prst="rect">
            <a:avLst/>
          </a:prstGeom>
        </p:spPr>
      </p:pic>
    </p:spTree>
    <p:extLst>
      <p:ext uri="{BB962C8B-B14F-4D97-AF65-F5344CB8AC3E}">
        <p14:creationId xmlns:p14="http://schemas.microsoft.com/office/powerpoint/2010/main" val="425832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267494"/>
            <a:ext cx="7571184" cy="3472234"/>
          </a:xfrm>
        </p:spPr>
        <p:txBody>
          <a:bodyPr/>
          <a:lstStyle/>
          <a:p>
            <a:pPr marL="0" indent="0">
              <a:buNone/>
            </a:pPr>
            <a:r>
              <a:rPr lang="fr-FR" sz="1200" b="1" i="0" u="none" strike="noStrike" cap="all" dirty="0">
                <a:solidFill>
                  <a:srgbClr val="0E8ED8"/>
                </a:solidFill>
                <a:effectLst/>
                <a:latin typeface="+mn-lt"/>
              </a:rPr>
              <a:t>AUTRES MESURES </a:t>
            </a:r>
          </a:p>
          <a:p>
            <a:endParaRPr lang="fr-FR" dirty="0"/>
          </a:p>
        </p:txBody>
      </p:sp>
      <p:graphicFrame>
        <p:nvGraphicFramePr>
          <p:cNvPr id="7" name="Tableau 2">
            <a:extLst>
              <a:ext uri="{FF2B5EF4-FFF2-40B4-BE49-F238E27FC236}">
                <a16:creationId xmlns:a16="http://schemas.microsoft.com/office/drawing/2014/main" id="{ABE94FB0-A730-44D1-A5A7-1C9C1B9B127C}"/>
              </a:ext>
            </a:extLst>
          </p:cNvPr>
          <p:cNvGraphicFramePr>
            <a:graphicFrameLocks noGrp="1"/>
          </p:cNvGraphicFramePr>
          <p:nvPr>
            <p:extLst>
              <p:ext uri="{D42A27DB-BD31-4B8C-83A1-F6EECF244321}">
                <p14:modId xmlns:p14="http://schemas.microsoft.com/office/powerpoint/2010/main" val="3087896359"/>
              </p:ext>
            </p:extLst>
          </p:nvPr>
        </p:nvGraphicFramePr>
        <p:xfrm>
          <a:off x="496611" y="1238281"/>
          <a:ext cx="6096000" cy="3200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95970393"/>
                    </a:ext>
                  </a:extLst>
                </a:gridCol>
              </a:tblGrid>
              <a:tr h="370840">
                <a:tc>
                  <a:txBody>
                    <a:bodyPr/>
                    <a:lstStyle/>
                    <a:p>
                      <a:pPr algn="just"/>
                      <a:r>
                        <a:rPr lang="fr-FR" sz="1200" b="0" i="0" u="none" strike="noStrike" dirty="0">
                          <a:solidFill>
                            <a:srgbClr val="545454"/>
                          </a:solidFill>
                          <a:effectLst/>
                          <a:latin typeface="+mn-lt"/>
                        </a:rPr>
                        <a:t>La loi Climat crée un nouveau dispositif </a:t>
                      </a:r>
                      <a:r>
                        <a:rPr lang="fr-FR" sz="1200" b="1" i="0" u="none" strike="noStrike" dirty="0">
                          <a:solidFill>
                            <a:srgbClr val="545454"/>
                          </a:solidFill>
                          <a:effectLst/>
                          <a:latin typeface="+mn-lt"/>
                        </a:rPr>
                        <a:t>d’identification des vulnérabilités des réseaux aux risques naturels systémiques</a:t>
                      </a:r>
                      <a:r>
                        <a:rPr lang="fr-FR" sz="1200" b="0" i="0" u="none" strike="noStrike" dirty="0">
                          <a:solidFill>
                            <a:srgbClr val="545454"/>
                          </a:solidFill>
                          <a:effectLst/>
                          <a:latin typeface="+mn-lt"/>
                        </a:rPr>
                        <a:t>, qui doit être initié par le Préfet de zone de défense et de sécurité (</a:t>
                      </a:r>
                      <a:r>
                        <a:rPr lang="fr-FR" sz="1200" b="0" i="0" u="none" strike="noStrike" dirty="0">
                          <a:solidFill>
                            <a:srgbClr val="008EDA"/>
                          </a:solidFill>
                          <a:effectLst/>
                          <a:latin typeface="+mn-lt"/>
                        </a:rPr>
                        <a:t>article 249</a:t>
                      </a:r>
                      <a:r>
                        <a:rPr lang="fr-FR" sz="1200" b="0" i="0" u="none" strike="noStrike" dirty="0">
                          <a:solidFill>
                            <a:srgbClr val="545454"/>
                          </a:solidFill>
                          <a:effectLst/>
                          <a:latin typeface="+mn-lt"/>
                        </a:rPr>
                        <a:t>).</a:t>
                      </a:r>
                    </a:p>
                    <a:p>
                      <a:pPr algn="just"/>
                      <a:endParaRPr lang="fr-FR" sz="1200" dirty="0">
                        <a:solidFill>
                          <a:srgbClr val="545454"/>
                        </a:solidFill>
                        <a:effectLst/>
                        <a:latin typeface="+mn-lt"/>
                      </a:endParaRPr>
                    </a:p>
                    <a:p>
                      <a:pPr algn="just"/>
                      <a:r>
                        <a:rPr lang="fr-FR" sz="1200" b="0" i="0" u="none" strike="noStrike" dirty="0">
                          <a:solidFill>
                            <a:srgbClr val="545454"/>
                          </a:solidFill>
                          <a:effectLst/>
                          <a:latin typeface="+mn-lt"/>
                        </a:rPr>
                        <a:t>Elle crée également un nouveau cadre législatif pour l’utilisation de </a:t>
                      </a:r>
                      <a:r>
                        <a:rPr lang="fr-FR" sz="1200" b="1" i="0" u="none" strike="noStrike" dirty="0">
                          <a:solidFill>
                            <a:srgbClr val="545454"/>
                          </a:solidFill>
                          <a:effectLst/>
                          <a:latin typeface="+mn-lt"/>
                        </a:rPr>
                        <a:t>drones</a:t>
                      </a:r>
                      <a:r>
                        <a:rPr lang="fr-FR" sz="1200" b="0" i="0" u="none" strike="noStrike" dirty="0">
                          <a:solidFill>
                            <a:srgbClr val="545454"/>
                          </a:solidFill>
                          <a:effectLst/>
                          <a:latin typeface="+mn-lt"/>
                        </a:rPr>
                        <a:t> concourant à la connaissance et la prévision des phénomènes naturels évolutifs ou dangereux par les agents des collectivités (</a:t>
                      </a:r>
                      <a:r>
                        <a:rPr lang="fr-FR" sz="1200" b="0" i="0" u="none" strike="noStrike" dirty="0">
                          <a:solidFill>
                            <a:srgbClr val="0E8ED8"/>
                          </a:solidFill>
                          <a:effectLst/>
                          <a:latin typeface="+mn-lt"/>
                        </a:rPr>
                        <a:t>article 250</a:t>
                      </a:r>
                      <a:r>
                        <a:rPr lang="fr-FR" sz="1200" b="0" i="0" u="none" strike="noStrike" dirty="0">
                          <a:solidFill>
                            <a:srgbClr val="545454"/>
                          </a:solidFill>
                          <a:effectLst/>
                          <a:latin typeface="+mn-lt"/>
                        </a:rPr>
                        <a:t>), qui devra être complété par un décret d’application.</a:t>
                      </a:r>
                    </a:p>
                    <a:p>
                      <a:pPr algn="just"/>
                      <a:endParaRPr lang="fr-FR" sz="1200" dirty="0">
                        <a:solidFill>
                          <a:srgbClr val="545454"/>
                        </a:solidFill>
                        <a:effectLst/>
                        <a:latin typeface="+mn-lt"/>
                      </a:endParaRPr>
                    </a:p>
                    <a:p>
                      <a:pPr algn="just"/>
                      <a:r>
                        <a:rPr lang="fr-FR" sz="1200" b="0" i="0" u="none" strike="noStrike" dirty="0">
                          <a:solidFill>
                            <a:srgbClr val="545454"/>
                          </a:solidFill>
                          <a:effectLst/>
                          <a:latin typeface="+mn-lt"/>
                        </a:rPr>
                        <a:t>Pour les zones de montagne, elle prévoit que les comités de </a:t>
                      </a:r>
                      <a:r>
                        <a:rPr lang="fr-FR" sz="1200" b="1" i="0" u="none" strike="noStrike" dirty="0">
                          <a:solidFill>
                            <a:srgbClr val="545454"/>
                          </a:solidFill>
                          <a:effectLst/>
                          <a:latin typeface="+mn-lt"/>
                        </a:rPr>
                        <a:t>massif </a:t>
                      </a:r>
                      <a:r>
                        <a:rPr lang="fr-FR" sz="1200" b="0" i="0" u="none" strike="noStrike" dirty="0">
                          <a:solidFill>
                            <a:srgbClr val="545454"/>
                          </a:solidFill>
                          <a:effectLst/>
                          <a:latin typeface="+mn-lt"/>
                        </a:rPr>
                        <a:t>doivent établir des plans stratégiques d’adaptation au changement climatique et de diversification des activités économiques et touristiques (</a:t>
                      </a:r>
                      <a:r>
                        <a:rPr lang="fr-FR" sz="1200" b="0" i="0" u="none" strike="noStrike" dirty="0">
                          <a:solidFill>
                            <a:srgbClr val="0E8ED8"/>
                          </a:solidFill>
                          <a:effectLst/>
                          <a:latin typeface="+mn-lt"/>
                        </a:rPr>
                        <a:t>article 251</a:t>
                      </a:r>
                      <a:r>
                        <a:rPr lang="fr-FR" sz="1200" b="0" i="0" u="none" strike="noStrike" dirty="0">
                          <a:solidFill>
                            <a:srgbClr val="545454"/>
                          </a:solidFill>
                          <a:effectLst/>
                          <a:latin typeface="+mn-lt"/>
                        </a:rPr>
                        <a:t>). </a:t>
                      </a:r>
                    </a:p>
                    <a:p>
                      <a:pPr algn="just"/>
                      <a:endParaRPr lang="fr-FR" sz="1200" dirty="0">
                        <a:solidFill>
                          <a:srgbClr val="545454"/>
                        </a:solidFill>
                        <a:effectLst/>
                        <a:latin typeface="+mn-lt"/>
                      </a:endParaRPr>
                    </a:p>
                    <a:p>
                      <a:pPr algn="just"/>
                      <a:r>
                        <a:rPr lang="fr-FR" sz="1200" b="0" i="0" u="none" strike="noStrike" dirty="0">
                          <a:solidFill>
                            <a:srgbClr val="545454"/>
                          </a:solidFill>
                          <a:effectLst/>
                          <a:latin typeface="+mn-lt"/>
                        </a:rPr>
                        <a:t>Le report du transfert de la zone des cinquante pas géométriques de l’État vers le bloc local au 1er janvier 2025, et le prolongement de la durée de vie des agences pour la mise en valeur des espaces urbains de la zone des cinquante pas géométriques et adaptation de leurs missions (</a:t>
                      </a:r>
                      <a:r>
                        <a:rPr lang="fr-FR" sz="1200" b="0" i="0" u="none" strike="noStrike" dirty="0">
                          <a:solidFill>
                            <a:srgbClr val="0E8ED8"/>
                          </a:solidFill>
                          <a:effectLst/>
                          <a:latin typeface="+mn-lt"/>
                        </a:rPr>
                        <a:t>article 247</a:t>
                      </a:r>
                      <a:r>
                        <a:rPr lang="fr-FR" sz="1200" b="0" i="0" u="none" strike="noStrike" dirty="0">
                          <a:solidFill>
                            <a:srgbClr val="545454"/>
                          </a:solidFill>
                          <a:effectLst/>
                          <a:latin typeface="+mn-lt"/>
                        </a:rPr>
                        <a:t>).</a:t>
                      </a:r>
                      <a:endParaRPr lang="fr-FR" sz="1200" dirty="0">
                        <a:solidFill>
                          <a:srgbClr val="545454"/>
                        </a:solidFill>
                        <a:effectLst/>
                        <a:latin typeface="+mn-lt"/>
                      </a:endParaRPr>
                    </a:p>
                  </a:txBody>
                  <a:tcPr>
                    <a:solidFill>
                      <a:schemeClr val="bg2">
                        <a:lumMod val="20000"/>
                        <a:lumOff val="80000"/>
                      </a:schemeClr>
                    </a:solidFill>
                  </a:tcPr>
                </a:tc>
                <a:extLst>
                  <a:ext uri="{0D108BD9-81ED-4DB2-BD59-A6C34878D82A}">
                    <a16:rowId xmlns:a16="http://schemas.microsoft.com/office/drawing/2014/main" val="4003455238"/>
                  </a:ext>
                </a:extLst>
              </a:tr>
            </a:tbl>
          </a:graphicData>
        </a:graphic>
      </p:graphicFrame>
      <p:sp>
        <p:nvSpPr>
          <p:cNvPr id="4" name="Triangle isocèle 3">
            <a:extLst>
              <a:ext uri="{FF2B5EF4-FFF2-40B4-BE49-F238E27FC236}">
                <a16:creationId xmlns:a16="http://schemas.microsoft.com/office/drawing/2014/main" id="{64197402-ED02-4285-A28C-66A55145DA7C}"/>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3" name="Image 2">
            <a:extLst>
              <a:ext uri="{FF2B5EF4-FFF2-40B4-BE49-F238E27FC236}">
                <a16:creationId xmlns:a16="http://schemas.microsoft.com/office/drawing/2014/main" id="{D7003D95-E7E6-4855-BC24-D066B7B8C6E6}"/>
              </a:ext>
            </a:extLst>
          </p:cNvPr>
          <p:cNvPicPr>
            <a:picLocks noChangeAspect="1"/>
          </p:cNvPicPr>
          <p:nvPr/>
        </p:nvPicPr>
        <p:blipFill>
          <a:blip r:embed="rId2"/>
          <a:stretch>
            <a:fillRect/>
          </a:stretch>
        </p:blipFill>
        <p:spPr>
          <a:xfrm>
            <a:off x="6538354" y="-7951"/>
            <a:ext cx="1648777" cy="1246232"/>
          </a:xfrm>
          <a:prstGeom prst="rect">
            <a:avLst/>
          </a:prstGeom>
        </p:spPr>
      </p:pic>
      <p:pic>
        <p:nvPicPr>
          <p:cNvPr id="8" name="Image 7">
            <a:extLst>
              <a:ext uri="{FF2B5EF4-FFF2-40B4-BE49-F238E27FC236}">
                <a16:creationId xmlns:a16="http://schemas.microsoft.com/office/drawing/2014/main" id="{82FABFA4-658A-402E-B67B-F29E26FCE4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06007" y="2149730"/>
            <a:ext cx="1150362" cy="1150362"/>
          </a:xfrm>
          <a:prstGeom prst="rect">
            <a:avLst/>
          </a:prstGeom>
        </p:spPr>
      </p:pic>
      <p:pic>
        <p:nvPicPr>
          <p:cNvPr id="9" name="Image 8">
            <a:extLst>
              <a:ext uri="{FF2B5EF4-FFF2-40B4-BE49-F238E27FC236}">
                <a16:creationId xmlns:a16="http://schemas.microsoft.com/office/drawing/2014/main" id="{0288EF72-DF3D-4CD9-912B-56D20816D698}"/>
              </a:ext>
            </a:extLst>
          </p:cNvPr>
          <p:cNvPicPr>
            <a:picLocks noChangeAspect="1"/>
          </p:cNvPicPr>
          <p:nvPr/>
        </p:nvPicPr>
        <p:blipFill>
          <a:blip r:embed="rId4"/>
          <a:stretch>
            <a:fillRect/>
          </a:stretch>
        </p:blipFill>
        <p:spPr>
          <a:xfrm rot="10800000">
            <a:off x="6618391" y="2035727"/>
            <a:ext cx="291986" cy="819919"/>
          </a:xfrm>
          <a:prstGeom prst="rect">
            <a:avLst/>
          </a:prstGeom>
        </p:spPr>
      </p:pic>
    </p:spTree>
    <p:extLst>
      <p:ext uri="{BB962C8B-B14F-4D97-AF65-F5344CB8AC3E}">
        <p14:creationId xmlns:p14="http://schemas.microsoft.com/office/powerpoint/2010/main" val="314788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Espace réservé du texte 5">
            <a:extLst>
              <a:ext uri="{FF2B5EF4-FFF2-40B4-BE49-F238E27FC236}">
                <a16:creationId xmlns:a16="http://schemas.microsoft.com/office/drawing/2014/main" id="{B784E05A-1EC5-4DD5-B04B-4ADCFB776BBF}"/>
              </a:ext>
            </a:extLst>
          </p:cNvPr>
          <p:cNvSpPr>
            <a:spLocks noGrp="1"/>
          </p:cNvSpPr>
          <p:nvPr>
            <p:ph type="body" sz="quarter" idx="12"/>
          </p:nvPr>
        </p:nvSpPr>
        <p:spPr>
          <a:xfrm>
            <a:off x="395536" y="267494"/>
            <a:ext cx="7571184" cy="3472234"/>
          </a:xfrm>
        </p:spPr>
        <p:txBody>
          <a:bodyPr/>
          <a:lstStyle/>
          <a:p>
            <a:pPr marL="0" indent="0">
              <a:buNone/>
            </a:pPr>
            <a:r>
              <a:rPr lang="fr-FR" sz="1200" b="1" i="0" u="none" strike="noStrike" cap="all" dirty="0">
                <a:solidFill>
                  <a:srgbClr val="0E8ED8"/>
                </a:solidFill>
                <a:effectLst/>
                <a:latin typeface="+mn-lt"/>
              </a:rPr>
              <a:t>EAU </a:t>
            </a:r>
          </a:p>
          <a:p>
            <a:endParaRPr lang="fr-FR" dirty="0"/>
          </a:p>
        </p:txBody>
      </p:sp>
      <p:sp>
        <p:nvSpPr>
          <p:cNvPr id="8" name="ZoneTexte 7">
            <a:extLst>
              <a:ext uri="{FF2B5EF4-FFF2-40B4-BE49-F238E27FC236}">
                <a16:creationId xmlns:a16="http://schemas.microsoft.com/office/drawing/2014/main" id="{91C2C8C9-301B-4A0D-8BF0-EE1384A14686}"/>
              </a:ext>
            </a:extLst>
          </p:cNvPr>
          <p:cNvSpPr txBox="1"/>
          <p:nvPr/>
        </p:nvSpPr>
        <p:spPr>
          <a:xfrm>
            <a:off x="544724" y="1059582"/>
            <a:ext cx="7272808" cy="2554545"/>
          </a:xfrm>
          <a:prstGeom prst="rect">
            <a:avLst/>
          </a:prstGeom>
          <a:noFill/>
        </p:spPr>
        <p:txBody>
          <a:bodyPr wrap="square">
            <a:spAutoFit/>
          </a:bodyPr>
          <a:lstStyle/>
          <a:p>
            <a:pPr algn="just"/>
            <a:r>
              <a:rPr lang="fr-FR" sz="1600" dirty="0">
                <a:solidFill>
                  <a:srgbClr val="545454"/>
                </a:solidFill>
              </a:rPr>
              <a:t>L</a:t>
            </a:r>
            <a:r>
              <a:rPr lang="fr-FR" sz="1600" b="0" i="0" u="none" strike="noStrike" dirty="0">
                <a:solidFill>
                  <a:srgbClr val="545454"/>
                </a:solidFill>
                <a:effectLst/>
              </a:rPr>
              <a:t>a loi Climat prend des mesures symboliques : </a:t>
            </a:r>
          </a:p>
          <a:p>
            <a:pPr algn="just"/>
            <a:endParaRPr lang="fr-FR" sz="1600" dirty="0">
              <a:solidFill>
                <a:srgbClr val="545454"/>
              </a:solidFill>
              <a:effectLst/>
            </a:endParaRPr>
          </a:p>
          <a:p>
            <a:pPr marL="171450" indent="-171450" algn="just">
              <a:buFont typeface="Arial" panose="020B0604020202020204" pitchFamily="34" charset="0"/>
              <a:buChar char="•"/>
            </a:pPr>
            <a:r>
              <a:rPr lang="fr-FR" sz="1600" b="0" i="0" u="none" strike="noStrike" dirty="0">
                <a:solidFill>
                  <a:srgbClr val="545454"/>
                </a:solidFill>
                <a:effectLst/>
              </a:rPr>
              <a:t>Elle déclare que « les </a:t>
            </a:r>
            <a:r>
              <a:rPr lang="fr-FR" sz="1600" b="1" i="0" u="none" strike="noStrike" dirty="0">
                <a:solidFill>
                  <a:srgbClr val="545454"/>
                </a:solidFill>
                <a:effectLst/>
              </a:rPr>
              <a:t>écosystèmes aquatiques et les écosystèmes marins</a:t>
            </a:r>
            <a:r>
              <a:rPr lang="fr-FR" sz="1600" b="0" i="0" u="none" strike="noStrike" dirty="0">
                <a:solidFill>
                  <a:srgbClr val="545454"/>
                </a:solidFill>
                <a:effectLst/>
              </a:rPr>
              <a:t> constituent des éléments essentiels du patrimoine de la Nation. » (</a:t>
            </a:r>
            <a:r>
              <a:rPr lang="fr-FR" sz="1600" b="0" i="0" u="none" strike="noStrike" dirty="0">
                <a:solidFill>
                  <a:srgbClr val="0E8ED8"/>
                </a:solidFill>
                <a:effectLst/>
              </a:rPr>
              <a:t>article 45</a:t>
            </a:r>
            <a:r>
              <a:rPr lang="fr-FR" sz="1600" b="0" i="0" u="none" strike="noStrike" dirty="0">
                <a:solidFill>
                  <a:srgbClr val="545454"/>
                </a:solidFill>
                <a:effectLst/>
              </a:rPr>
              <a:t>) ;</a:t>
            </a:r>
          </a:p>
          <a:p>
            <a:pPr marL="171450" indent="-171450" algn="just">
              <a:buFont typeface="Arial" panose="020B0604020202020204" pitchFamily="34" charset="0"/>
              <a:buChar char="•"/>
            </a:pPr>
            <a:endParaRPr lang="fr-FR" sz="1600" dirty="0"/>
          </a:p>
          <a:p>
            <a:pPr marL="171450" indent="-171450" algn="just">
              <a:buFont typeface="Arial" panose="020B0604020202020204" pitchFamily="34" charset="0"/>
              <a:buChar char="•"/>
            </a:pPr>
            <a:r>
              <a:rPr lang="fr-FR" sz="1600" b="0" i="0" u="none" strike="noStrike" dirty="0">
                <a:solidFill>
                  <a:srgbClr val="545454"/>
                </a:solidFill>
                <a:effectLst/>
              </a:rPr>
              <a:t>Elle déclare que la </a:t>
            </a:r>
            <a:r>
              <a:rPr lang="fr-FR" sz="1600" b="1" i="0" u="none" strike="noStrike" dirty="0">
                <a:solidFill>
                  <a:srgbClr val="545454"/>
                </a:solidFill>
                <a:effectLst/>
              </a:rPr>
              <a:t>qualité de l’eau</a:t>
            </a:r>
            <a:r>
              <a:rPr lang="fr-FR" sz="1600" b="0" i="0" u="none" strike="noStrike" dirty="0">
                <a:solidFill>
                  <a:srgbClr val="545454"/>
                </a:solidFill>
                <a:effectLst/>
              </a:rPr>
              <a:t> fait partie du patrimoine commun de la Nation (</a:t>
            </a:r>
            <a:r>
              <a:rPr lang="fr-FR" sz="1600" b="0" i="0" u="none" strike="noStrike" dirty="0">
                <a:solidFill>
                  <a:srgbClr val="0E8ED8"/>
                </a:solidFill>
                <a:effectLst/>
              </a:rPr>
              <a:t>article 48</a:t>
            </a:r>
            <a:r>
              <a:rPr lang="fr-FR" sz="1600" b="0" i="0" u="none" strike="noStrike" dirty="0">
                <a:solidFill>
                  <a:srgbClr val="545454"/>
                </a:solidFill>
                <a:effectLst/>
              </a:rPr>
              <a:t>).</a:t>
            </a:r>
          </a:p>
          <a:p>
            <a:pPr algn="just"/>
            <a:endParaRPr lang="fr-FR" sz="1600" dirty="0"/>
          </a:p>
          <a:p>
            <a:pPr algn="just"/>
            <a:endParaRPr lang="fr-FR" sz="1600" dirty="0"/>
          </a:p>
        </p:txBody>
      </p:sp>
      <p:sp>
        <p:nvSpPr>
          <p:cNvPr id="4" name="Triangle isocèle 3">
            <a:extLst>
              <a:ext uri="{FF2B5EF4-FFF2-40B4-BE49-F238E27FC236}">
                <a16:creationId xmlns:a16="http://schemas.microsoft.com/office/drawing/2014/main" id="{F3FDB8FE-E23A-4A35-B050-5B82CE565910}"/>
              </a:ext>
            </a:extLst>
          </p:cNvPr>
          <p:cNvSpPr/>
          <p:nvPr/>
        </p:nvSpPr>
        <p:spPr>
          <a:xfrm rot="10800000">
            <a:off x="8229062" y="0"/>
            <a:ext cx="926104" cy="794411"/>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F0"/>
              </a:solidFill>
            </a:endParaRPr>
          </a:p>
        </p:txBody>
      </p:sp>
      <p:pic>
        <p:nvPicPr>
          <p:cNvPr id="3" name="Image 2" descr="Une image contenant arts de la table, vaisselle&#10;&#10;Description générée automatiquement">
            <a:extLst>
              <a:ext uri="{FF2B5EF4-FFF2-40B4-BE49-F238E27FC236}">
                <a16:creationId xmlns:a16="http://schemas.microsoft.com/office/drawing/2014/main" id="{FDA482A0-7AA3-42F9-BF55-F45E5CA711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200" b="24801"/>
          <a:stretch/>
        </p:blipFill>
        <p:spPr>
          <a:xfrm>
            <a:off x="683568" y="3327834"/>
            <a:ext cx="7133964" cy="1512168"/>
          </a:xfrm>
          <a:prstGeom prst="rect">
            <a:avLst/>
          </a:prstGeom>
        </p:spPr>
      </p:pic>
    </p:spTree>
    <p:extLst>
      <p:ext uri="{BB962C8B-B14F-4D97-AF65-F5344CB8AC3E}">
        <p14:creationId xmlns:p14="http://schemas.microsoft.com/office/powerpoint/2010/main" val="2926729248"/>
      </p:ext>
    </p:extLst>
  </p:cSld>
  <p:clrMapOvr>
    <a:masterClrMapping/>
  </p:clrMapOvr>
</p:sld>
</file>

<file path=ppt/theme/theme1.xml><?xml version="1.0" encoding="utf-8"?>
<a:theme xmlns:a="http://schemas.openxmlformats.org/drawingml/2006/main" name="Masque_ppt_institutionnel">
  <a:themeElements>
    <a:clrScheme name="Gamme institutionnelle">
      <a:dk1>
        <a:srgbClr val="000000"/>
      </a:dk1>
      <a:lt1>
        <a:srgbClr val="FFFFFF"/>
      </a:lt1>
      <a:dk2>
        <a:srgbClr val="A71458"/>
      </a:dk2>
      <a:lt2>
        <a:srgbClr val="FDC500"/>
      </a:lt2>
      <a:accent1>
        <a:srgbClr val="E64162"/>
      </a:accent1>
      <a:accent2>
        <a:srgbClr val="A71458"/>
      </a:accent2>
      <a:accent3>
        <a:srgbClr val="FADAE1"/>
      </a:accent3>
      <a:accent4>
        <a:srgbClr val="F0ECE4"/>
      </a:accent4>
      <a:accent5>
        <a:srgbClr val="B0A69D"/>
      </a:accent5>
      <a:accent6>
        <a:srgbClr val="78685B"/>
      </a:accent6>
      <a:hlink>
        <a:srgbClr val="CB9100"/>
      </a:hlink>
      <a:folHlink>
        <a:srgbClr val="0000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8924A3DA77A24F865BB308046F05A3" ma:contentTypeVersion="4" ma:contentTypeDescription="Crée un document." ma:contentTypeScope="" ma:versionID="a0720512fea5ea65207b6fce11d12e67">
  <xsd:schema xmlns:xsd="http://www.w3.org/2001/XMLSchema" xmlns:xs="http://www.w3.org/2001/XMLSchema" xmlns:p="http://schemas.microsoft.com/office/2006/metadata/properties" xmlns:ns2="d0038fd1-dbbc-4162-9269-14c66d13a075" xmlns:ns3="6a86ab19-6181-417b-97b5-83e86305dd72" targetNamespace="http://schemas.microsoft.com/office/2006/metadata/properties" ma:root="true" ma:fieldsID="83d1e312168e73151429955aa19b9350" ns2:_="" ns3:_="">
    <xsd:import namespace="d0038fd1-dbbc-4162-9269-14c66d13a075"/>
    <xsd:import namespace="6a86ab19-6181-417b-97b5-83e86305dd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38fd1-dbbc-4162-9269-14c66d13a0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86ab19-6181-417b-97b5-83e86305dd72"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9E3B52-52A1-4802-8DB6-73BFA1D972D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565939-60D2-4E36-9FC3-351C8FDE80D9}">
  <ds:schemaRefs>
    <ds:schemaRef ds:uri="http://schemas.microsoft.com/sharepoint/v3/contenttype/forms"/>
  </ds:schemaRefs>
</ds:datastoreItem>
</file>

<file path=customXml/itemProps3.xml><?xml version="1.0" encoding="utf-8"?>
<ds:datastoreItem xmlns:ds="http://schemas.openxmlformats.org/officeDocument/2006/customXml" ds:itemID="{96115702-EEDF-4A5C-82D6-F313888541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38fd1-dbbc-4162-9269-14c66d13a075"/>
    <ds:schemaRef ds:uri="6a86ab19-6181-417b-97b5-83e86305d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masque_ppt_institutionnel_2018</Template>
  <TotalTime>698</TotalTime>
  <Words>2131</Words>
  <Application>Microsoft Office PowerPoint</Application>
  <PresentationFormat>Affichage à l'écran (16:9)</PresentationFormat>
  <Paragraphs>105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Masque_ppt_institutionnel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MASLYCZYK Blandine</dc:creator>
  <cp:lastModifiedBy>Ginestet Corinne</cp:lastModifiedBy>
  <cp:revision>473</cp:revision>
  <dcterms:created xsi:type="dcterms:W3CDTF">2018-03-19T10:51:46Z</dcterms:created>
  <dcterms:modified xsi:type="dcterms:W3CDTF">2022-01-20T09:57:16Z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0x010100DB8924A3DA77A24F865BB308046F05A3</vt:lpwstr>
  </property>
</Properties>
</file>