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5" r:id="rId3"/>
  </p:sldMasterIdLst>
  <p:notesMasterIdLst>
    <p:notesMasterId r:id="rId9"/>
  </p:notesMasterIdLst>
  <p:sldIdLst>
    <p:sldId id="256" r:id="rId4"/>
    <p:sldId id="259" r:id="rId5"/>
    <p:sldId id="267" r:id="rId6"/>
    <p:sldId id="268" r:id="rId7"/>
    <p:sldId id="260" r:id="rId8"/>
  </p:sldIdLst>
  <p:sldSz cx="9906000" cy="6858000" type="A4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9100"/>
    <a:srgbClr val="FDC500"/>
    <a:srgbClr val="78685B"/>
    <a:srgbClr val="A14A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372" y="54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35FEAA-E5F2-4DCE-ACC5-05CDDDFED0B4}" type="datetimeFigureOut">
              <a:rPr lang="fr-FR" smtClean="0"/>
              <a:t>13/06/2019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0B4F75-B036-47BD-903B-3712A076D9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4106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0B4F75-B036-47BD-903B-3712A076D943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4949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0B4F75-B036-47BD-903B-3712A076D943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257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534C-D5A1-4C26-8597-0CC6D4715B56}" type="datetimeFigureOut">
              <a:rPr lang="fr-FR" smtClean="0"/>
              <a:t>13/06/2019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262F8-1E5B-4EA0-84F6-CDE612AB2A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0873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534C-D5A1-4C26-8597-0CC6D4715B56}" type="datetimeFigureOut">
              <a:rPr lang="fr-FR" smtClean="0"/>
              <a:t>13/06/2019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262F8-1E5B-4EA0-84F6-CDE612AB2A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2768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534C-D5A1-4C26-8597-0CC6D4715B56}" type="datetimeFigureOut">
              <a:rPr lang="fr-FR" smtClean="0"/>
              <a:t>13/06/2019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262F8-1E5B-4EA0-84F6-CDE612AB2A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0429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15"/>
          <p:cNvGrpSpPr>
            <a:grpSpLocks/>
          </p:cNvGrpSpPr>
          <p:nvPr userDrawn="1"/>
        </p:nvGrpSpPr>
        <p:grpSpPr bwMode="auto">
          <a:xfrm>
            <a:off x="8683229" y="0"/>
            <a:ext cx="1226211" cy="6858000"/>
            <a:chOff x="7873873" y="-721171"/>
            <a:chExt cx="1270127" cy="7688565"/>
          </a:xfrm>
        </p:grpSpPr>
        <p:grpSp>
          <p:nvGrpSpPr>
            <p:cNvPr id="4" name="Groupe 12"/>
            <p:cNvGrpSpPr>
              <a:grpSpLocks/>
            </p:cNvGrpSpPr>
            <p:nvPr userDrawn="1"/>
          </p:nvGrpSpPr>
          <p:grpSpPr bwMode="auto">
            <a:xfrm>
              <a:off x="8105452" y="-721171"/>
              <a:ext cx="1038547" cy="7688565"/>
              <a:chOff x="7690791" y="-824414"/>
              <a:chExt cx="1453209" cy="8789257"/>
            </a:xfrm>
          </p:grpSpPr>
          <p:sp>
            <p:nvSpPr>
              <p:cNvPr id="7" name="Rectangle 6"/>
              <p:cNvSpPr/>
              <p:nvPr userDrawn="1"/>
            </p:nvSpPr>
            <p:spPr>
              <a:xfrm>
                <a:off x="7957503" y="-824414"/>
                <a:ext cx="1186497" cy="8789257"/>
              </a:xfrm>
              <a:prstGeom prst="rect">
                <a:avLst/>
              </a:prstGeom>
              <a:solidFill>
                <a:srgbClr val="E641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FFFFFF"/>
                  </a:solidFill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8" name="Rectangle 7"/>
              <p:cNvSpPr/>
              <p:nvPr userDrawn="1"/>
            </p:nvSpPr>
            <p:spPr>
              <a:xfrm>
                <a:off x="7690791" y="-824414"/>
                <a:ext cx="266712" cy="8789257"/>
              </a:xfrm>
              <a:prstGeom prst="rect">
                <a:avLst/>
              </a:prstGeom>
              <a:solidFill>
                <a:srgbClr val="F2A0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FFFFFF"/>
                  </a:solidFill>
                  <a:latin typeface="Calibri" pitchFamily="34" charset="0"/>
                  <a:cs typeface="Arial" charset="0"/>
                </a:endParaRPr>
              </a:p>
            </p:txBody>
          </p:sp>
        </p:grpSp>
        <p:sp>
          <p:nvSpPr>
            <p:cNvPr id="5" name="Rectangle 4"/>
            <p:cNvSpPr/>
            <p:nvPr userDrawn="1"/>
          </p:nvSpPr>
          <p:spPr>
            <a:xfrm>
              <a:off x="7897030" y="5988526"/>
              <a:ext cx="1243407" cy="6994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FFFFFF"/>
                </a:solidFill>
                <a:latin typeface="Calibri" pitchFamily="34" charset="0"/>
                <a:cs typeface="Arial" charset="0"/>
              </a:endParaRPr>
            </a:p>
          </p:txBody>
        </p:sp>
        <p:pic>
          <p:nvPicPr>
            <p:cNvPr id="6" name="Image 9" descr="logoCNFPT.png"/>
            <p:cNvPicPr>
              <a:picLocks noChangeAspect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873873" y="5988435"/>
              <a:ext cx="976254" cy="7846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8619596" y="0"/>
            <a:ext cx="1286404" cy="6858000"/>
          </a:xfrm>
          <a:prstGeom prst="rect">
            <a:avLst/>
          </a:prstGeom>
          <a:solidFill>
            <a:srgbClr val="FDC500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8330671" y="0"/>
            <a:ext cx="288925" cy="6858000"/>
          </a:xfrm>
          <a:prstGeom prst="rect">
            <a:avLst/>
          </a:prstGeom>
          <a:solidFill>
            <a:srgbClr val="FFD961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1" name="Rectangle 18"/>
          <p:cNvSpPr/>
          <p:nvPr userDrawn="1"/>
        </p:nvSpPr>
        <p:spPr>
          <a:xfrm>
            <a:off x="7293637" y="5013326"/>
            <a:ext cx="2612363" cy="981075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35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12" name="Rectangle 18"/>
          <p:cNvSpPr>
            <a:spLocks noChangeArrowheads="1"/>
          </p:cNvSpPr>
          <p:nvPr userDrawn="1"/>
        </p:nvSpPr>
        <p:spPr bwMode="auto">
          <a:xfrm>
            <a:off x="6980635" y="5013326"/>
            <a:ext cx="1365515" cy="981075"/>
          </a:xfrm>
          <a:prstGeom prst="rect">
            <a:avLst/>
          </a:prstGeom>
          <a:gradFill rotWithShape="0"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0" scaled="1"/>
          </a:gra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fr-FR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Rectangle 22"/>
          <p:cNvSpPr>
            <a:spLocks noChangeArrowheads="1"/>
          </p:cNvSpPr>
          <p:nvPr userDrawn="1"/>
        </p:nvSpPr>
        <p:spPr bwMode="auto">
          <a:xfrm>
            <a:off x="8605837" y="5013325"/>
            <a:ext cx="1300163" cy="9842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14" name="Image 20" descr="logoCNFPT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981554" y="5013325"/>
            <a:ext cx="1482460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07339" y="4365105"/>
            <a:ext cx="5615791" cy="1917033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600">
                <a:solidFill>
                  <a:srgbClr val="E6416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15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62625" y="6242051"/>
            <a:ext cx="2311400" cy="365125"/>
          </a:xfrm>
        </p:spPr>
        <p:txBody>
          <a:bodyPr/>
          <a:lstStyle>
            <a:lvl1pPr>
              <a:defRPr sz="1400" b="1">
                <a:solidFill>
                  <a:srgbClr val="FFD961"/>
                </a:solidFill>
              </a:defRPr>
            </a:lvl1pPr>
          </a:lstStyle>
          <a:p>
            <a:fld id="{06108F11-2528-494C-AEB5-D67B76573E82}" type="datetime4">
              <a:rPr lang="fr-FR"/>
              <a:pPr/>
              <a:t>13 juin 2019</a:t>
            </a:fld>
            <a:endParaRPr lang="fr-FR"/>
          </a:p>
        </p:txBody>
      </p:sp>
      <p:sp>
        <p:nvSpPr>
          <p:cNvPr id="16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910689" y="6242051"/>
            <a:ext cx="3136900" cy="365125"/>
          </a:xfrm>
        </p:spPr>
        <p:txBody>
          <a:bodyPr/>
          <a:lstStyle>
            <a:lvl1pPr>
              <a:defRPr sz="1400" b="1">
                <a:solidFill>
                  <a:srgbClr val="FFD961"/>
                </a:solidFill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63520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9090819" y="0"/>
            <a:ext cx="818621" cy="6858000"/>
          </a:xfrm>
          <a:prstGeom prst="rect">
            <a:avLst/>
          </a:prstGeom>
          <a:solidFill>
            <a:srgbClr val="FDC500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8906802" y="0"/>
            <a:ext cx="184017" cy="6858000"/>
          </a:xfrm>
          <a:prstGeom prst="rect">
            <a:avLst/>
          </a:prstGeom>
          <a:solidFill>
            <a:srgbClr val="FFD961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8705586" y="5984875"/>
            <a:ext cx="1200415" cy="6238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7" name="Image 9" descr="logoCNFPT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683229" y="5984875"/>
            <a:ext cx="942446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507340" y="620714"/>
            <a:ext cx="7410582" cy="46037"/>
          </a:xfrm>
          <a:prstGeom prst="rect">
            <a:avLst/>
          </a:prstGeom>
          <a:solidFill>
            <a:srgbClr val="FFD961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507340" y="1052514"/>
            <a:ext cx="7410582" cy="46037"/>
          </a:xfrm>
          <a:prstGeom prst="rect">
            <a:avLst/>
          </a:prstGeom>
          <a:solidFill>
            <a:srgbClr val="FFD961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0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C6E24F-D206-497F-B3B2-EA9A623C26D6}" type="datetime4">
              <a:rPr lang="fr-FR">
                <a:solidFill>
                  <a:prstClr val="black"/>
                </a:solidFill>
              </a:rPr>
              <a:pPr/>
              <a:t>13 juin 2019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251673-11DE-4310-AEF8-1827D97E3EBA}" type="slidenum">
              <a:rPr lang="fr-FR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1678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15"/>
          <p:cNvGrpSpPr>
            <a:grpSpLocks/>
          </p:cNvGrpSpPr>
          <p:nvPr userDrawn="1"/>
        </p:nvGrpSpPr>
        <p:grpSpPr bwMode="auto">
          <a:xfrm>
            <a:off x="8683229" y="0"/>
            <a:ext cx="1226211" cy="6858000"/>
            <a:chOff x="7873873" y="-721171"/>
            <a:chExt cx="1270127" cy="7688565"/>
          </a:xfrm>
        </p:grpSpPr>
        <p:grpSp>
          <p:nvGrpSpPr>
            <p:cNvPr id="4" name="Groupe 12"/>
            <p:cNvGrpSpPr>
              <a:grpSpLocks/>
            </p:cNvGrpSpPr>
            <p:nvPr userDrawn="1"/>
          </p:nvGrpSpPr>
          <p:grpSpPr bwMode="auto">
            <a:xfrm>
              <a:off x="8105452" y="-721171"/>
              <a:ext cx="1038547" cy="7688565"/>
              <a:chOff x="7690791" y="-824414"/>
              <a:chExt cx="1453209" cy="8789257"/>
            </a:xfrm>
          </p:grpSpPr>
          <p:sp>
            <p:nvSpPr>
              <p:cNvPr id="7" name="Rectangle 6"/>
              <p:cNvSpPr/>
              <p:nvPr userDrawn="1"/>
            </p:nvSpPr>
            <p:spPr>
              <a:xfrm>
                <a:off x="7957503" y="-824414"/>
                <a:ext cx="1186497" cy="8789257"/>
              </a:xfrm>
              <a:prstGeom prst="rect">
                <a:avLst/>
              </a:prstGeom>
              <a:solidFill>
                <a:srgbClr val="E641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FFFFFF"/>
                  </a:solidFill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8" name="Rectangle 7"/>
              <p:cNvSpPr/>
              <p:nvPr userDrawn="1"/>
            </p:nvSpPr>
            <p:spPr>
              <a:xfrm>
                <a:off x="7690791" y="-824414"/>
                <a:ext cx="266712" cy="8789257"/>
              </a:xfrm>
              <a:prstGeom prst="rect">
                <a:avLst/>
              </a:prstGeom>
              <a:solidFill>
                <a:srgbClr val="F2A0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FFFFFF"/>
                  </a:solidFill>
                  <a:latin typeface="Calibri" pitchFamily="34" charset="0"/>
                  <a:cs typeface="Arial" charset="0"/>
                </a:endParaRPr>
              </a:p>
            </p:txBody>
          </p:sp>
        </p:grpSp>
        <p:sp>
          <p:nvSpPr>
            <p:cNvPr id="5" name="Rectangle 4"/>
            <p:cNvSpPr/>
            <p:nvPr userDrawn="1"/>
          </p:nvSpPr>
          <p:spPr>
            <a:xfrm>
              <a:off x="7897030" y="5988526"/>
              <a:ext cx="1243407" cy="6994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FFFFFF"/>
                </a:solidFill>
                <a:latin typeface="Calibri" pitchFamily="34" charset="0"/>
                <a:cs typeface="Arial" charset="0"/>
              </a:endParaRPr>
            </a:p>
          </p:txBody>
        </p:sp>
        <p:pic>
          <p:nvPicPr>
            <p:cNvPr id="6" name="Image 9" descr="logoCNFPT.png"/>
            <p:cNvPicPr>
              <a:picLocks noChangeAspect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873873" y="5988435"/>
              <a:ext cx="976254" cy="7846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8619596" y="0"/>
            <a:ext cx="1286404" cy="6858000"/>
          </a:xfrm>
          <a:prstGeom prst="rect">
            <a:avLst/>
          </a:prstGeom>
          <a:solidFill>
            <a:srgbClr val="FDC500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8330671" y="0"/>
            <a:ext cx="288925" cy="6858000"/>
          </a:xfrm>
          <a:prstGeom prst="rect">
            <a:avLst/>
          </a:prstGeom>
          <a:solidFill>
            <a:srgbClr val="FFD961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1" y="0"/>
            <a:ext cx="6746743" cy="6858000"/>
          </a:xfrm>
          <a:prstGeom prst="rect">
            <a:avLst/>
          </a:prstGeom>
          <a:solidFill>
            <a:srgbClr val="FDC500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2" name="Rectangle 18"/>
          <p:cNvSpPr/>
          <p:nvPr userDrawn="1"/>
        </p:nvSpPr>
        <p:spPr>
          <a:xfrm>
            <a:off x="7293637" y="5013326"/>
            <a:ext cx="2612363" cy="981075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35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13" name="Rectangle 18"/>
          <p:cNvSpPr>
            <a:spLocks noChangeArrowheads="1"/>
          </p:cNvSpPr>
          <p:nvPr userDrawn="1"/>
        </p:nvSpPr>
        <p:spPr bwMode="auto">
          <a:xfrm>
            <a:off x="6980635" y="5013326"/>
            <a:ext cx="1365515" cy="981075"/>
          </a:xfrm>
          <a:prstGeom prst="rect">
            <a:avLst/>
          </a:prstGeom>
          <a:gradFill rotWithShape="0"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0" scaled="1"/>
          </a:gra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fr-FR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14" name="Rectangle 22"/>
          <p:cNvSpPr>
            <a:spLocks noChangeArrowheads="1"/>
          </p:cNvSpPr>
          <p:nvPr userDrawn="1"/>
        </p:nvSpPr>
        <p:spPr bwMode="auto">
          <a:xfrm>
            <a:off x="8605837" y="5013325"/>
            <a:ext cx="1300163" cy="9842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15" name="Image 20" descr="logoCNFPT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995313" y="5013325"/>
            <a:ext cx="1482460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5411" y="4363279"/>
            <a:ext cx="5652659" cy="1910373"/>
          </a:xfrm>
        </p:spPr>
        <p:txBody>
          <a:bodyPr>
            <a:normAutofit/>
          </a:bodyPr>
          <a:lstStyle>
            <a:lvl1pPr algn="l">
              <a:lnSpc>
                <a:spcPct val="80000"/>
              </a:lnSpc>
              <a:defRPr sz="3600" b="1" cap="none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16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84981" y="6240464"/>
            <a:ext cx="2311400" cy="365125"/>
          </a:xfrm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fld id="{160308AE-8431-4387-9CDD-D69C9B71D4EC}" type="datetime4">
              <a:rPr lang="fr-FR">
                <a:solidFill>
                  <a:prstClr val="white"/>
                </a:solidFill>
              </a:rPr>
              <a:pPr/>
              <a:t>13 juin 2019</a:t>
            </a:fld>
            <a:endParaRPr lang="fr-FR">
              <a:solidFill>
                <a:prstClr val="white"/>
              </a:solidFill>
            </a:endParaRPr>
          </a:p>
        </p:txBody>
      </p:sp>
      <p:sp>
        <p:nvSpPr>
          <p:cNvPr id="17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910689" y="6240464"/>
            <a:ext cx="3136900" cy="365125"/>
          </a:xfrm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endParaRPr lang="fr-FR">
              <a:solidFill>
                <a:prstClr val="white"/>
              </a:solidFill>
            </a:endParaRPr>
          </a:p>
        </p:txBody>
      </p:sp>
      <p:sp>
        <p:nvSpPr>
          <p:cNvPr id="1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682310" y="6238876"/>
            <a:ext cx="546894" cy="365125"/>
          </a:xfrm>
        </p:spPr>
        <p:txBody>
          <a:bodyPr/>
          <a:lstStyle>
            <a:lvl1pPr>
              <a:defRPr/>
            </a:lvl1pPr>
          </a:lstStyle>
          <a:p>
            <a:fld id="{E6950DBA-E5BC-48F2-AA6B-19CD5989F0CC}" type="slidenum">
              <a:rPr lang="fr-FR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5815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9090819" y="0"/>
            <a:ext cx="818621" cy="6858000"/>
          </a:xfrm>
          <a:prstGeom prst="rect">
            <a:avLst/>
          </a:prstGeom>
          <a:solidFill>
            <a:srgbClr val="FDC500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8906802" y="0"/>
            <a:ext cx="184017" cy="6858000"/>
          </a:xfrm>
          <a:prstGeom prst="rect">
            <a:avLst/>
          </a:prstGeom>
          <a:solidFill>
            <a:srgbClr val="FFD961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8705586" y="5984875"/>
            <a:ext cx="1200415" cy="6238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7" name="Image 9" descr="logoCNFPT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683229" y="5984875"/>
            <a:ext cx="942446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507340" y="620714"/>
            <a:ext cx="7410582" cy="46037"/>
          </a:xfrm>
          <a:prstGeom prst="rect">
            <a:avLst/>
          </a:prstGeom>
          <a:solidFill>
            <a:srgbClr val="FFD961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507340" y="1052514"/>
            <a:ext cx="7410582" cy="46037"/>
          </a:xfrm>
          <a:prstGeom prst="rect">
            <a:avLst/>
          </a:prstGeom>
          <a:solidFill>
            <a:srgbClr val="FFD961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E64162"/>
              </a:buClr>
              <a:buFont typeface="Wingdings" pitchFamily="2" charset="2"/>
              <a:buChar char="§"/>
              <a:defRPr sz="2500">
                <a:solidFill>
                  <a:srgbClr val="E64162"/>
                </a:solidFill>
              </a:defRPr>
            </a:lvl1pPr>
            <a:lvl2pPr marL="444500" indent="-266700">
              <a:defRPr/>
            </a:lvl2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0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056C0C-B856-4E66-B6D3-66F4A9A3E1D7}" type="datetime4">
              <a:rPr lang="fr-FR">
                <a:solidFill>
                  <a:prstClr val="black"/>
                </a:solidFill>
              </a:rPr>
              <a:pPr/>
              <a:t>13 juin 2019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CABDCD-2784-4C31-B1F6-A6C20484192E}" type="slidenum">
              <a:rPr lang="fr-FR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0840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15"/>
          <p:cNvGrpSpPr>
            <a:grpSpLocks/>
          </p:cNvGrpSpPr>
          <p:nvPr userDrawn="1"/>
        </p:nvGrpSpPr>
        <p:grpSpPr bwMode="auto">
          <a:xfrm>
            <a:off x="8683229" y="0"/>
            <a:ext cx="1226211" cy="6858000"/>
            <a:chOff x="7873873" y="-721171"/>
            <a:chExt cx="1270127" cy="7688565"/>
          </a:xfrm>
        </p:grpSpPr>
        <p:grpSp>
          <p:nvGrpSpPr>
            <p:cNvPr id="4" name="Groupe 12"/>
            <p:cNvGrpSpPr>
              <a:grpSpLocks/>
            </p:cNvGrpSpPr>
            <p:nvPr userDrawn="1"/>
          </p:nvGrpSpPr>
          <p:grpSpPr bwMode="auto">
            <a:xfrm>
              <a:off x="8105452" y="-721171"/>
              <a:ext cx="1038547" cy="7688565"/>
              <a:chOff x="7690791" y="-824414"/>
              <a:chExt cx="1453209" cy="8789257"/>
            </a:xfrm>
          </p:grpSpPr>
          <p:sp>
            <p:nvSpPr>
              <p:cNvPr id="7" name="Rectangle 6"/>
              <p:cNvSpPr/>
              <p:nvPr userDrawn="1"/>
            </p:nvSpPr>
            <p:spPr>
              <a:xfrm>
                <a:off x="7957503" y="-824414"/>
                <a:ext cx="1186497" cy="8789257"/>
              </a:xfrm>
              <a:prstGeom prst="rect">
                <a:avLst/>
              </a:prstGeom>
              <a:solidFill>
                <a:srgbClr val="E641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FFFFFF"/>
                  </a:solidFill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8" name="Rectangle 7"/>
              <p:cNvSpPr/>
              <p:nvPr userDrawn="1"/>
            </p:nvSpPr>
            <p:spPr>
              <a:xfrm>
                <a:off x="7690791" y="-824414"/>
                <a:ext cx="266712" cy="8789257"/>
              </a:xfrm>
              <a:prstGeom prst="rect">
                <a:avLst/>
              </a:prstGeom>
              <a:solidFill>
                <a:srgbClr val="F2A0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FFFFFF"/>
                  </a:solidFill>
                  <a:latin typeface="Calibri" pitchFamily="34" charset="0"/>
                  <a:cs typeface="Arial" charset="0"/>
                </a:endParaRPr>
              </a:p>
            </p:txBody>
          </p:sp>
        </p:grpSp>
        <p:sp>
          <p:nvSpPr>
            <p:cNvPr id="5" name="Rectangle 4"/>
            <p:cNvSpPr/>
            <p:nvPr userDrawn="1"/>
          </p:nvSpPr>
          <p:spPr>
            <a:xfrm>
              <a:off x="7897030" y="5988526"/>
              <a:ext cx="1243407" cy="6994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FFFFFF"/>
                </a:solidFill>
                <a:latin typeface="Calibri" pitchFamily="34" charset="0"/>
                <a:cs typeface="Arial" charset="0"/>
              </a:endParaRPr>
            </a:p>
          </p:txBody>
        </p:sp>
        <p:pic>
          <p:nvPicPr>
            <p:cNvPr id="6" name="Image 9" descr="logoCNFPT.png"/>
            <p:cNvPicPr>
              <a:picLocks noChangeAspect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873873" y="5988435"/>
              <a:ext cx="976254" cy="7846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8619596" y="0"/>
            <a:ext cx="1286404" cy="6858000"/>
          </a:xfrm>
          <a:prstGeom prst="rect">
            <a:avLst/>
          </a:prstGeom>
          <a:solidFill>
            <a:srgbClr val="FDC500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8330671" y="0"/>
            <a:ext cx="288925" cy="6858000"/>
          </a:xfrm>
          <a:prstGeom prst="rect">
            <a:avLst/>
          </a:prstGeom>
          <a:solidFill>
            <a:srgbClr val="FFD961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1" name="Rectangle 18"/>
          <p:cNvSpPr/>
          <p:nvPr userDrawn="1"/>
        </p:nvSpPr>
        <p:spPr>
          <a:xfrm>
            <a:off x="7293637" y="5013326"/>
            <a:ext cx="2612363" cy="981075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35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12" name="Rectangle 18"/>
          <p:cNvSpPr>
            <a:spLocks noChangeArrowheads="1"/>
          </p:cNvSpPr>
          <p:nvPr userDrawn="1"/>
        </p:nvSpPr>
        <p:spPr bwMode="auto">
          <a:xfrm>
            <a:off x="6980635" y="5013326"/>
            <a:ext cx="1365515" cy="981075"/>
          </a:xfrm>
          <a:prstGeom prst="rect">
            <a:avLst/>
          </a:prstGeom>
          <a:gradFill rotWithShape="0"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0" scaled="1"/>
          </a:gra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fr-FR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Rectangle 22"/>
          <p:cNvSpPr>
            <a:spLocks noChangeArrowheads="1"/>
          </p:cNvSpPr>
          <p:nvPr userDrawn="1"/>
        </p:nvSpPr>
        <p:spPr bwMode="auto">
          <a:xfrm>
            <a:off x="8605837" y="5013325"/>
            <a:ext cx="1300163" cy="9842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14" name="Image 20" descr="logoCNFPT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981554" y="5013325"/>
            <a:ext cx="1482460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07339" y="4365105"/>
            <a:ext cx="5615791" cy="1917033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600">
                <a:solidFill>
                  <a:srgbClr val="E6416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15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62625" y="6242051"/>
            <a:ext cx="2311400" cy="365125"/>
          </a:xfrm>
        </p:spPr>
        <p:txBody>
          <a:bodyPr/>
          <a:lstStyle>
            <a:lvl1pPr>
              <a:defRPr sz="1400" b="1">
                <a:solidFill>
                  <a:srgbClr val="FFD961"/>
                </a:solidFill>
              </a:defRPr>
            </a:lvl1pPr>
          </a:lstStyle>
          <a:p>
            <a:fld id="{06108F11-2528-494C-AEB5-D67B76573E82}" type="datetime4">
              <a:rPr lang="fr-FR"/>
              <a:pPr/>
              <a:t>13 juin 2019</a:t>
            </a:fld>
            <a:endParaRPr lang="fr-FR"/>
          </a:p>
        </p:txBody>
      </p:sp>
      <p:sp>
        <p:nvSpPr>
          <p:cNvPr id="16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910689" y="6242051"/>
            <a:ext cx="3136900" cy="365125"/>
          </a:xfrm>
        </p:spPr>
        <p:txBody>
          <a:bodyPr/>
          <a:lstStyle>
            <a:lvl1pPr>
              <a:defRPr sz="1400" b="1">
                <a:solidFill>
                  <a:srgbClr val="FFD961"/>
                </a:solidFill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10411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9090819" y="0"/>
            <a:ext cx="818621" cy="6858000"/>
          </a:xfrm>
          <a:prstGeom prst="rect">
            <a:avLst/>
          </a:prstGeom>
          <a:solidFill>
            <a:srgbClr val="FDC500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8906802" y="0"/>
            <a:ext cx="184017" cy="6858000"/>
          </a:xfrm>
          <a:prstGeom prst="rect">
            <a:avLst/>
          </a:prstGeom>
          <a:solidFill>
            <a:srgbClr val="FFD961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8705586" y="5984875"/>
            <a:ext cx="1200415" cy="6238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7" name="Image 9" descr="logoCNFPT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683229" y="5984875"/>
            <a:ext cx="942446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507340" y="620714"/>
            <a:ext cx="7410582" cy="46037"/>
          </a:xfrm>
          <a:prstGeom prst="rect">
            <a:avLst/>
          </a:prstGeom>
          <a:solidFill>
            <a:srgbClr val="FFD961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507340" y="1052514"/>
            <a:ext cx="7410582" cy="46037"/>
          </a:xfrm>
          <a:prstGeom prst="rect">
            <a:avLst/>
          </a:prstGeom>
          <a:solidFill>
            <a:srgbClr val="FFD961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0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C6E24F-D206-497F-B3B2-EA9A623C26D6}" type="datetime4">
              <a:rPr lang="fr-FR">
                <a:solidFill>
                  <a:prstClr val="black"/>
                </a:solidFill>
              </a:rPr>
              <a:pPr/>
              <a:t>13 juin 2019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251673-11DE-4310-AEF8-1827D97E3EBA}" type="slidenum">
              <a:rPr lang="fr-FR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7971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15"/>
          <p:cNvGrpSpPr>
            <a:grpSpLocks/>
          </p:cNvGrpSpPr>
          <p:nvPr userDrawn="1"/>
        </p:nvGrpSpPr>
        <p:grpSpPr bwMode="auto">
          <a:xfrm>
            <a:off x="8683229" y="0"/>
            <a:ext cx="1226211" cy="6858000"/>
            <a:chOff x="7873873" y="-721171"/>
            <a:chExt cx="1270127" cy="7688565"/>
          </a:xfrm>
        </p:grpSpPr>
        <p:grpSp>
          <p:nvGrpSpPr>
            <p:cNvPr id="4" name="Groupe 12"/>
            <p:cNvGrpSpPr>
              <a:grpSpLocks/>
            </p:cNvGrpSpPr>
            <p:nvPr userDrawn="1"/>
          </p:nvGrpSpPr>
          <p:grpSpPr bwMode="auto">
            <a:xfrm>
              <a:off x="8105452" y="-721171"/>
              <a:ext cx="1038547" cy="7688565"/>
              <a:chOff x="7690791" y="-824414"/>
              <a:chExt cx="1453209" cy="8789257"/>
            </a:xfrm>
          </p:grpSpPr>
          <p:sp>
            <p:nvSpPr>
              <p:cNvPr id="7" name="Rectangle 6"/>
              <p:cNvSpPr/>
              <p:nvPr userDrawn="1"/>
            </p:nvSpPr>
            <p:spPr>
              <a:xfrm>
                <a:off x="7957503" y="-824414"/>
                <a:ext cx="1186497" cy="8789257"/>
              </a:xfrm>
              <a:prstGeom prst="rect">
                <a:avLst/>
              </a:prstGeom>
              <a:solidFill>
                <a:srgbClr val="E641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FFFFFF"/>
                  </a:solidFill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8" name="Rectangle 7"/>
              <p:cNvSpPr/>
              <p:nvPr userDrawn="1"/>
            </p:nvSpPr>
            <p:spPr>
              <a:xfrm>
                <a:off x="7690791" y="-824414"/>
                <a:ext cx="266712" cy="8789257"/>
              </a:xfrm>
              <a:prstGeom prst="rect">
                <a:avLst/>
              </a:prstGeom>
              <a:solidFill>
                <a:srgbClr val="F2A0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FFFFFF"/>
                  </a:solidFill>
                  <a:latin typeface="Calibri" pitchFamily="34" charset="0"/>
                  <a:cs typeface="Arial" charset="0"/>
                </a:endParaRPr>
              </a:p>
            </p:txBody>
          </p:sp>
        </p:grpSp>
        <p:sp>
          <p:nvSpPr>
            <p:cNvPr id="5" name="Rectangle 4"/>
            <p:cNvSpPr/>
            <p:nvPr userDrawn="1"/>
          </p:nvSpPr>
          <p:spPr>
            <a:xfrm>
              <a:off x="7897030" y="5988526"/>
              <a:ext cx="1243407" cy="6994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FFFFFF"/>
                </a:solidFill>
                <a:latin typeface="Calibri" pitchFamily="34" charset="0"/>
                <a:cs typeface="Arial" charset="0"/>
              </a:endParaRPr>
            </a:p>
          </p:txBody>
        </p:sp>
        <p:pic>
          <p:nvPicPr>
            <p:cNvPr id="6" name="Image 9" descr="logoCNFPT.png"/>
            <p:cNvPicPr>
              <a:picLocks noChangeAspect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873873" y="5988435"/>
              <a:ext cx="976254" cy="7846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8619596" y="0"/>
            <a:ext cx="1286404" cy="6858000"/>
          </a:xfrm>
          <a:prstGeom prst="rect">
            <a:avLst/>
          </a:prstGeom>
          <a:solidFill>
            <a:srgbClr val="FDC500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8330671" y="0"/>
            <a:ext cx="288925" cy="6858000"/>
          </a:xfrm>
          <a:prstGeom prst="rect">
            <a:avLst/>
          </a:prstGeom>
          <a:solidFill>
            <a:srgbClr val="FFD961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1" y="0"/>
            <a:ext cx="6746743" cy="6858000"/>
          </a:xfrm>
          <a:prstGeom prst="rect">
            <a:avLst/>
          </a:prstGeom>
          <a:solidFill>
            <a:srgbClr val="FDC500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2" name="Rectangle 18"/>
          <p:cNvSpPr/>
          <p:nvPr userDrawn="1"/>
        </p:nvSpPr>
        <p:spPr>
          <a:xfrm>
            <a:off x="7293637" y="5013326"/>
            <a:ext cx="2612363" cy="981075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35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13" name="Rectangle 18"/>
          <p:cNvSpPr>
            <a:spLocks noChangeArrowheads="1"/>
          </p:cNvSpPr>
          <p:nvPr userDrawn="1"/>
        </p:nvSpPr>
        <p:spPr bwMode="auto">
          <a:xfrm>
            <a:off x="6980635" y="5013326"/>
            <a:ext cx="1365515" cy="981075"/>
          </a:xfrm>
          <a:prstGeom prst="rect">
            <a:avLst/>
          </a:prstGeom>
          <a:gradFill rotWithShape="0"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0" scaled="1"/>
          </a:gra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fr-FR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14" name="Rectangle 22"/>
          <p:cNvSpPr>
            <a:spLocks noChangeArrowheads="1"/>
          </p:cNvSpPr>
          <p:nvPr userDrawn="1"/>
        </p:nvSpPr>
        <p:spPr bwMode="auto">
          <a:xfrm>
            <a:off x="8605837" y="5013325"/>
            <a:ext cx="1300163" cy="9842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15" name="Image 20" descr="logoCNFPT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995313" y="5013325"/>
            <a:ext cx="1482460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5411" y="4363279"/>
            <a:ext cx="5652659" cy="1910373"/>
          </a:xfrm>
        </p:spPr>
        <p:txBody>
          <a:bodyPr>
            <a:normAutofit/>
          </a:bodyPr>
          <a:lstStyle>
            <a:lvl1pPr algn="l">
              <a:lnSpc>
                <a:spcPct val="80000"/>
              </a:lnSpc>
              <a:defRPr sz="3600" b="1" cap="none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16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84981" y="6240464"/>
            <a:ext cx="2311400" cy="365125"/>
          </a:xfrm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fld id="{160308AE-8431-4387-9CDD-D69C9B71D4EC}" type="datetime4">
              <a:rPr lang="fr-FR">
                <a:solidFill>
                  <a:prstClr val="white"/>
                </a:solidFill>
              </a:rPr>
              <a:pPr/>
              <a:t>13 juin 2019</a:t>
            </a:fld>
            <a:endParaRPr lang="fr-FR">
              <a:solidFill>
                <a:prstClr val="white"/>
              </a:solidFill>
            </a:endParaRPr>
          </a:p>
        </p:txBody>
      </p:sp>
      <p:sp>
        <p:nvSpPr>
          <p:cNvPr id="17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910689" y="6240464"/>
            <a:ext cx="3136900" cy="365125"/>
          </a:xfrm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endParaRPr lang="fr-FR">
              <a:solidFill>
                <a:prstClr val="white"/>
              </a:solidFill>
            </a:endParaRPr>
          </a:p>
        </p:txBody>
      </p:sp>
      <p:sp>
        <p:nvSpPr>
          <p:cNvPr id="1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682310" y="6238876"/>
            <a:ext cx="546894" cy="365125"/>
          </a:xfrm>
        </p:spPr>
        <p:txBody>
          <a:bodyPr/>
          <a:lstStyle>
            <a:lvl1pPr>
              <a:defRPr/>
            </a:lvl1pPr>
          </a:lstStyle>
          <a:p>
            <a:fld id="{E6950DBA-E5BC-48F2-AA6B-19CD5989F0CC}" type="slidenum">
              <a:rPr lang="fr-FR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7945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9090819" y="0"/>
            <a:ext cx="818621" cy="6858000"/>
          </a:xfrm>
          <a:prstGeom prst="rect">
            <a:avLst/>
          </a:prstGeom>
          <a:solidFill>
            <a:srgbClr val="FDC500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8906802" y="0"/>
            <a:ext cx="184017" cy="6858000"/>
          </a:xfrm>
          <a:prstGeom prst="rect">
            <a:avLst/>
          </a:prstGeom>
          <a:solidFill>
            <a:srgbClr val="FFD961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8705586" y="5984875"/>
            <a:ext cx="1200415" cy="6238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7" name="Image 9" descr="logoCNFPT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683229" y="5984875"/>
            <a:ext cx="942446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507340" y="620714"/>
            <a:ext cx="7410582" cy="46037"/>
          </a:xfrm>
          <a:prstGeom prst="rect">
            <a:avLst/>
          </a:prstGeom>
          <a:solidFill>
            <a:srgbClr val="FFD961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507340" y="1052514"/>
            <a:ext cx="7410582" cy="46037"/>
          </a:xfrm>
          <a:prstGeom prst="rect">
            <a:avLst/>
          </a:prstGeom>
          <a:solidFill>
            <a:srgbClr val="FFD961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E64162"/>
              </a:buClr>
              <a:buFont typeface="Wingdings" pitchFamily="2" charset="2"/>
              <a:buChar char="§"/>
              <a:defRPr sz="2500">
                <a:solidFill>
                  <a:srgbClr val="E64162"/>
                </a:solidFill>
              </a:defRPr>
            </a:lvl1pPr>
            <a:lvl2pPr marL="444500" indent="-266700">
              <a:defRPr/>
            </a:lvl2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0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056C0C-B856-4E66-B6D3-66F4A9A3E1D7}" type="datetime4">
              <a:rPr lang="fr-FR">
                <a:solidFill>
                  <a:prstClr val="black"/>
                </a:solidFill>
              </a:rPr>
              <a:pPr/>
              <a:t>13 juin 2019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CABDCD-2784-4C31-B1F6-A6C20484192E}" type="slidenum">
              <a:rPr lang="fr-FR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914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534C-D5A1-4C26-8597-0CC6D4715B56}" type="datetimeFigureOut">
              <a:rPr lang="fr-FR" smtClean="0"/>
              <a:t>13/06/2019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262F8-1E5B-4EA0-84F6-CDE612AB2A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8258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534C-D5A1-4C26-8597-0CC6D4715B56}" type="datetimeFigureOut">
              <a:rPr lang="fr-FR" smtClean="0"/>
              <a:t>13/06/2019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262F8-1E5B-4EA0-84F6-CDE612AB2A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1160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534C-D5A1-4C26-8597-0CC6D4715B56}" type="datetimeFigureOut">
              <a:rPr lang="fr-FR" smtClean="0"/>
              <a:t>13/06/2019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262F8-1E5B-4EA0-84F6-CDE612AB2A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4204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534C-D5A1-4C26-8597-0CC6D4715B56}" type="datetimeFigureOut">
              <a:rPr lang="fr-FR" smtClean="0"/>
              <a:t>13/06/2019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262F8-1E5B-4EA0-84F6-CDE612AB2A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4545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534C-D5A1-4C26-8597-0CC6D4715B56}" type="datetimeFigureOut">
              <a:rPr lang="fr-FR" smtClean="0"/>
              <a:t>13/06/2019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262F8-1E5B-4EA0-84F6-CDE612AB2A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2643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534C-D5A1-4C26-8597-0CC6D4715B56}" type="datetimeFigureOut">
              <a:rPr lang="fr-FR" smtClean="0"/>
              <a:t>13/06/2019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262F8-1E5B-4EA0-84F6-CDE612AB2A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6260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534C-D5A1-4C26-8597-0CC6D4715B56}" type="datetimeFigureOut">
              <a:rPr lang="fr-FR" smtClean="0"/>
              <a:t>13/06/2019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262F8-1E5B-4EA0-84F6-CDE612AB2A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4457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534C-D5A1-4C26-8597-0CC6D4715B56}" type="datetimeFigureOut">
              <a:rPr lang="fr-FR" smtClean="0"/>
              <a:t>13/06/2019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262F8-1E5B-4EA0-84F6-CDE612AB2A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0293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D0534C-D5A1-4C26-8597-0CC6D4715B56}" type="datetimeFigureOut">
              <a:rPr lang="fr-FR" smtClean="0"/>
              <a:t>13/06/2019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2262F8-1E5B-4EA0-84F6-CDE612AB2A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1584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507340" y="620713"/>
            <a:ext cx="7811294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5126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95300" y="1268413"/>
            <a:ext cx="7811294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5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02431" y="6232526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0C7C31B-2F4F-4210-8DD2-4DFE53347F88}" type="datetime4">
              <a:rPr lang="fr-FR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 juin 2019</a:t>
            </a:fld>
            <a:endParaRPr lang="fr-FR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6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599406" y="6232526"/>
            <a:ext cx="31369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684029" y="6237289"/>
            <a:ext cx="54517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E773EE-3B90-4063-AB01-45F217E0F2A6}" type="slidenum">
              <a:rPr lang="fr-FR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‹N°›</a:t>
            </a:fld>
            <a:endParaRPr lang="fr-FR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1705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500" b="1" kern="1200">
          <a:solidFill>
            <a:srgbClr val="FFD96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FFD96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FFD96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FFD96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FFD96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E6416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E6416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E6416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E64162"/>
          </a:solidFill>
          <a:latin typeface="Arial" charset="0"/>
          <a:cs typeface="Arial" charset="0"/>
        </a:defRPr>
      </a:lvl9pPr>
    </p:titleStyle>
    <p:bodyStyle>
      <a:lvl1pPr marL="180975" indent="-180975" algn="l" rtl="0" eaLnBrk="1" fontAlgn="base" hangingPunct="1">
        <a:spcBef>
          <a:spcPct val="20000"/>
        </a:spcBef>
        <a:spcAft>
          <a:spcPct val="0"/>
        </a:spcAft>
        <a:buClr>
          <a:srgbClr val="F2A0B0"/>
        </a:buClr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80975" indent="-180975" algn="l" rtl="0" eaLnBrk="1" fontAlgn="base" hangingPunct="1">
        <a:spcBef>
          <a:spcPct val="20000"/>
        </a:spcBef>
        <a:spcAft>
          <a:spcPct val="0"/>
        </a:spcAft>
        <a:buClr>
          <a:srgbClr val="FFD961"/>
        </a:buClr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542925" indent="-18097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895350" indent="-18097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98107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507340" y="620713"/>
            <a:ext cx="7811294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5126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95300" y="1268413"/>
            <a:ext cx="7811294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5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02431" y="6232526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0C7C31B-2F4F-4210-8DD2-4DFE53347F88}" type="datetime4">
              <a:rPr lang="fr-FR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 juin 2019</a:t>
            </a:fld>
            <a:endParaRPr lang="fr-FR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6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599406" y="6232526"/>
            <a:ext cx="31369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684029" y="6237289"/>
            <a:ext cx="54517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E773EE-3B90-4063-AB01-45F217E0F2A6}" type="slidenum">
              <a:rPr lang="fr-FR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‹N°›</a:t>
            </a:fld>
            <a:endParaRPr lang="fr-FR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538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500" b="1" kern="1200">
          <a:solidFill>
            <a:srgbClr val="FFD96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FFD96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FFD96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FFD96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FFD96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E6416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E6416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E6416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E64162"/>
          </a:solidFill>
          <a:latin typeface="Arial" charset="0"/>
          <a:cs typeface="Arial" charset="0"/>
        </a:defRPr>
      </a:lvl9pPr>
    </p:titleStyle>
    <p:bodyStyle>
      <a:lvl1pPr marL="180975" indent="-180975" algn="l" rtl="0" eaLnBrk="1" fontAlgn="base" hangingPunct="1">
        <a:spcBef>
          <a:spcPct val="20000"/>
        </a:spcBef>
        <a:spcAft>
          <a:spcPct val="0"/>
        </a:spcAft>
        <a:buClr>
          <a:srgbClr val="F2A0B0"/>
        </a:buClr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80975" indent="-180975" algn="l" rtl="0" eaLnBrk="1" fontAlgn="base" hangingPunct="1">
        <a:spcBef>
          <a:spcPct val="20000"/>
        </a:spcBef>
        <a:spcAft>
          <a:spcPct val="0"/>
        </a:spcAft>
        <a:buClr>
          <a:srgbClr val="FFD961"/>
        </a:buClr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542925" indent="-18097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895350" indent="-18097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98107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 txBox="1">
            <a:spLocks/>
          </p:cNvSpPr>
          <p:nvPr/>
        </p:nvSpPr>
        <p:spPr bwMode="auto">
          <a:xfrm>
            <a:off x="200472" y="6534784"/>
            <a:ext cx="3528392" cy="306913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rgbClr val="FFD96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lvl="0">
              <a:defRPr/>
            </a:pPr>
            <a:r>
              <a:rPr lang="fr-FR" sz="11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13-14 JUIN 2019 - DUNKERQUE</a:t>
            </a:r>
            <a:endParaRPr lang="fr-FR" sz="11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Titre 8"/>
          <p:cNvSpPr txBox="1">
            <a:spLocks/>
          </p:cNvSpPr>
          <p:nvPr/>
        </p:nvSpPr>
        <p:spPr bwMode="auto">
          <a:xfrm>
            <a:off x="196758" y="5113619"/>
            <a:ext cx="5904656" cy="1368151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E6416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D961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D961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D961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D96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E64162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E64162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E64162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E64162"/>
                </a:solidFill>
                <a:latin typeface="Arial" charset="0"/>
                <a:cs typeface="Arial" charset="0"/>
              </a:defRPr>
            </a:lvl9pPr>
          </a:lstStyle>
          <a:p>
            <a:pPr lvl="0">
              <a:defRPr/>
            </a:pPr>
            <a: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LES RENCONTRES </a:t>
            </a:r>
            <a:r>
              <a:rPr lang="fr-FR" sz="22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NATIONALES DE L’INGÉNIERIE TERRITORIALE</a:t>
            </a:r>
          </a:p>
          <a:p>
            <a:pPr lvl="0">
              <a:defRPr/>
            </a:pPr>
            <a:r>
              <a:rPr lang="fr-FR" sz="1600" cap="all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Arial" charset="0"/>
                <a:cs typeface="Arial" charset="0"/>
              </a:rPr>
              <a:t>LES COLLECTIVITÉS LOCALES FACE AUX ENJEUX DE L’ÉCONOMIE CIRCULAIRE</a:t>
            </a:r>
          </a:p>
        </p:txBody>
      </p:sp>
    </p:spTree>
    <p:extLst>
      <p:ext uri="{BB962C8B-B14F-4D97-AF65-F5344CB8AC3E}">
        <p14:creationId xmlns:p14="http://schemas.microsoft.com/office/powerpoint/2010/main" val="114490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8"/>
          <p:cNvSpPr>
            <a:spLocks/>
          </p:cNvSpPr>
          <p:nvPr/>
        </p:nvSpPr>
        <p:spPr bwMode="auto">
          <a:xfrm>
            <a:off x="122788" y="2132856"/>
            <a:ext cx="6558404" cy="191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sz="3600" b="1" dirty="0" smtClean="0">
                <a:solidFill>
                  <a:prstClr val="white"/>
                </a:solidFill>
                <a:latin typeface="Arial" charset="0"/>
                <a:cs typeface="Arial" charset="0"/>
              </a:rPr>
              <a:t>Atelier n°13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fr-FR" sz="3600" b="1" dirty="0" smtClean="0">
              <a:solidFill>
                <a:prstClr val="white"/>
              </a:solidFill>
              <a:latin typeface="Arial" charset="0"/>
              <a:cs typeface="Arial" charset="0"/>
            </a:endParaRP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sz="3600" b="1" dirty="0" smtClean="0">
                <a:solidFill>
                  <a:prstClr val="white"/>
                </a:solidFill>
                <a:latin typeface="Arial" charset="0"/>
                <a:cs typeface="Arial" charset="0"/>
              </a:rPr>
              <a:t>La </a:t>
            </a:r>
            <a:r>
              <a:rPr lang="fr-FR" sz="3600" b="1" dirty="0">
                <a:solidFill>
                  <a:prstClr val="white"/>
                </a:solidFill>
                <a:latin typeface="Arial" charset="0"/>
                <a:cs typeface="Arial" charset="0"/>
              </a:rPr>
              <a:t>toile brune : les sols urbains font leur </a:t>
            </a:r>
            <a:r>
              <a:rPr lang="fr-FR" sz="3600" b="1" dirty="0" smtClean="0">
                <a:solidFill>
                  <a:prstClr val="white"/>
                </a:solidFill>
                <a:latin typeface="Arial" charset="0"/>
                <a:cs typeface="Arial" charset="0"/>
              </a:rPr>
              <a:t>Révolution !</a:t>
            </a:r>
            <a:endParaRPr lang="fr-FR" sz="3600" b="1" dirty="0">
              <a:solidFill>
                <a:prstClr val="white"/>
              </a:solidFill>
              <a:latin typeface="Arial" charset="0"/>
              <a:cs typeface="Arial" charset="0"/>
            </a:endParaRP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fr-FR" sz="3600" b="1" dirty="0" smtClean="0">
              <a:solidFill>
                <a:prstClr val="white"/>
              </a:solidFill>
              <a:latin typeface="Arial" charset="0"/>
              <a:cs typeface="Arial" charset="0"/>
            </a:endParaRP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sz="3200" b="1" dirty="0" smtClean="0">
                <a:solidFill>
                  <a:prstClr val="white"/>
                </a:solidFill>
                <a:latin typeface="Arial" charset="0"/>
                <a:cs typeface="Arial" charset="0"/>
              </a:rPr>
              <a:t>Économie </a:t>
            </a:r>
            <a:r>
              <a:rPr lang="fr-FR" sz="3200" b="1" dirty="0">
                <a:solidFill>
                  <a:prstClr val="white"/>
                </a:solidFill>
                <a:latin typeface="Arial" charset="0"/>
                <a:cs typeface="Arial" charset="0"/>
              </a:rPr>
              <a:t>circulaire et enjeux </a:t>
            </a:r>
            <a:endParaRPr lang="fr-FR" sz="3200" b="1" dirty="0" smtClean="0">
              <a:solidFill>
                <a:prstClr val="white"/>
              </a:solidFill>
              <a:latin typeface="Arial" charset="0"/>
              <a:cs typeface="Arial" charset="0"/>
            </a:endParaRP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sz="3200" b="1" dirty="0" smtClean="0">
                <a:solidFill>
                  <a:prstClr val="white"/>
                </a:solidFill>
                <a:latin typeface="Arial" charset="0"/>
                <a:cs typeface="Arial" charset="0"/>
              </a:rPr>
              <a:t>de </a:t>
            </a:r>
            <a:r>
              <a:rPr lang="fr-FR" sz="3200" b="1" dirty="0">
                <a:solidFill>
                  <a:prstClr val="white"/>
                </a:solidFill>
                <a:latin typeface="Arial" charset="0"/>
                <a:cs typeface="Arial" charset="0"/>
              </a:rPr>
              <a:t>fertilité des sols </a:t>
            </a:r>
            <a:r>
              <a:rPr lang="fr-FR" sz="3200" b="1" dirty="0" smtClean="0">
                <a:solidFill>
                  <a:prstClr val="white"/>
                </a:solidFill>
                <a:latin typeface="Arial" charset="0"/>
                <a:cs typeface="Arial" charset="0"/>
              </a:rPr>
              <a:t>urbains</a:t>
            </a:r>
            <a:endParaRPr lang="fr-FR" sz="3200" b="1" dirty="0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Espace réservé de la date 3"/>
          <p:cNvSpPr txBox="1">
            <a:spLocks noGrp="1"/>
          </p:cNvSpPr>
          <p:nvPr/>
        </p:nvSpPr>
        <p:spPr bwMode="auto">
          <a:xfrm>
            <a:off x="122788" y="6165304"/>
            <a:ext cx="6054347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>
              <a:defRPr/>
            </a:pPr>
            <a:r>
              <a:rPr lang="fr-FR" sz="9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</a:rPr>
              <a:t>LES RENCONTRES NATIONALES DE L’INGÉNIERIE TERRITORIALE</a:t>
            </a:r>
          </a:p>
          <a:p>
            <a:pPr lvl="0">
              <a:defRPr/>
            </a:pPr>
            <a:r>
              <a:rPr lang="fr-FR" sz="9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</a:rPr>
              <a:t>LES COLLECTIVITÉS LOCALES FACE AUX ENJEUX DE L’ÉCONOMIE CIRCULAIRE</a:t>
            </a:r>
          </a:p>
          <a:p>
            <a:pPr lvl="0">
              <a:defRPr/>
            </a:pPr>
            <a:r>
              <a:rPr lang="fr-FR" sz="9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</a:rPr>
              <a:t>13-14 JUIN 2019 - DUNKERQUE</a:t>
            </a:r>
            <a:endParaRPr lang="fr-FR" sz="9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675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notion de toile ou trame brune…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5300" y="1268414"/>
            <a:ext cx="7811294" cy="489689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 smtClean="0"/>
              <a:t>Imaginée dans la logique </a:t>
            </a:r>
            <a:r>
              <a:rPr lang="fr-FR" dirty="0" smtClean="0"/>
              <a:t>de la notion de la trame verte et bleue appliquée à la continuité des sols.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 smtClean="0"/>
              <a:t>Enjeux variés : </a:t>
            </a:r>
          </a:p>
          <a:p>
            <a:pPr marL="0" lvl="1" indent="0">
              <a:buNone/>
            </a:pPr>
            <a:r>
              <a:rPr lang="fr-FR" dirty="0" smtClean="0"/>
              <a:t>	-Support physique de la végétation</a:t>
            </a:r>
          </a:p>
          <a:p>
            <a:pPr marL="0" lvl="1" indent="0">
              <a:buNone/>
            </a:pPr>
            <a:r>
              <a:rPr lang="fr-FR" dirty="0"/>
              <a:t>	</a:t>
            </a:r>
            <a:r>
              <a:rPr lang="fr-FR" dirty="0" smtClean="0"/>
              <a:t>-</a:t>
            </a:r>
            <a:r>
              <a:rPr lang="fr-FR" dirty="0" smtClean="0"/>
              <a:t>Support de biodiversité</a:t>
            </a:r>
          </a:p>
          <a:p>
            <a:pPr marL="0" lvl="1" indent="0">
              <a:buNone/>
            </a:pPr>
            <a:r>
              <a:rPr lang="fr-FR" dirty="0"/>
              <a:t>	</a:t>
            </a:r>
            <a:r>
              <a:rPr lang="fr-FR" dirty="0" smtClean="0"/>
              <a:t>-Rôle dans le cycle de l’eau et des nutriments</a:t>
            </a:r>
          </a:p>
          <a:p>
            <a:pPr marL="0" lvl="1" indent="0">
              <a:buNone/>
            </a:pPr>
            <a:r>
              <a:rPr lang="fr-FR" dirty="0"/>
              <a:t>	</a:t>
            </a:r>
            <a:r>
              <a:rPr lang="fr-FR" dirty="0" smtClean="0"/>
              <a:t>-Rôle de puit de carbone</a:t>
            </a:r>
          </a:p>
          <a:p>
            <a:pPr marL="0" lvl="1" indent="0">
              <a:buNone/>
            </a:pPr>
            <a:r>
              <a:rPr lang="fr-FR" dirty="0"/>
              <a:t>	</a:t>
            </a:r>
            <a:r>
              <a:rPr lang="fr-FR" dirty="0" smtClean="0"/>
              <a:t>-Lutte contre les pollutions …</a:t>
            </a:r>
          </a:p>
          <a:p>
            <a:pPr marL="0" lvl="1" indent="0">
              <a:buNone/>
            </a:pPr>
            <a:endParaRPr lang="fr-FR" dirty="0"/>
          </a:p>
          <a:p>
            <a:pPr marL="0" lvl="1" indent="0">
              <a:buNone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xfrm>
            <a:off x="7684029" y="6237289"/>
            <a:ext cx="545175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0E86E3EF-C31A-47C0-BD78-2D3A5DD7F4F9}" type="slidenum">
              <a:rPr lang="fr-FR">
                <a:solidFill>
                  <a:prstClr val="black"/>
                </a:solidFill>
              </a:rPr>
              <a:pPr/>
              <a:t>3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8" name="Espace réservé de la date 3"/>
          <p:cNvSpPr txBox="1">
            <a:spLocks noGrp="1"/>
          </p:cNvSpPr>
          <p:nvPr/>
        </p:nvSpPr>
        <p:spPr bwMode="auto">
          <a:xfrm>
            <a:off x="122788" y="6165304"/>
            <a:ext cx="7278484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>
              <a:defRPr/>
            </a:pPr>
            <a:r>
              <a:rPr lang="fr-FR" sz="9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LES RENCONTRES NATIONALES DE L’INGÉNIERIE TERRITORIALE</a:t>
            </a:r>
          </a:p>
          <a:p>
            <a:pPr lvl="0">
              <a:defRPr/>
            </a:pPr>
            <a:r>
              <a:rPr lang="fr-FR" sz="9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LES COLLECTIVITÉS LOCALES FACE AUX ENJEUX DE L’ÉCONOMIE CIRCULAIRE</a:t>
            </a:r>
          </a:p>
          <a:p>
            <a:pPr lvl="0">
              <a:defRPr/>
            </a:pPr>
            <a:r>
              <a:rPr lang="fr-FR" sz="9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13-14 JUIN 2019 - DUNKERQUE</a:t>
            </a:r>
            <a:endParaRPr lang="fr-FR" sz="9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743" y="4116883"/>
            <a:ext cx="3084255" cy="204141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1" y="4119228"/>
            <a:ext cx="2733274" cy="205308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998" y="4116883"/>
            <a:ext cx="2996569" cy="2041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85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Trame brune et économie circulaire…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5300" y="1268414"/>
            <a:ext cx="7811294" cy="489689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 smtClean="0"/>
              <a:t>Enjeux de renaturation des villes…et de lutte contre l’artificialisation des sols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 smtClean="0"/>
              <a:t>Nécessité de changer de paradigme : passer d’une logique consumériste à une organisation vertueuse de la gestion des ressources 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xfrm>
            <a:off x="7684029" y="6237289"/>
            <a:ext cx="545175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0E86E3EF-C31A-47C0-BD78-2D3A5DD7F4F9}" type="slidenum">
              <a:rPr lang="fr-FR">
                <a:solidFill>
                  <a:prstClr val="black"/>
                </a:solidFill>
              </a:rPr>
              <a:pPr/>
              <a:t>4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8" name="Espace réservé de la date 3"/>
          <p:cNvSpPr txBox="1">
            <a:spLocks noGrp="1"/>
          </p:cNvSpPr>
          <p:nvPr/>
        </p:nvSpPr>
        <p:spPr bwMode="auto">
          <a:xfrm>
            <a:off x="122788" y="6165304"/>
            <a:ext cx="7278484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>
              <a:defRPr/>
            </a:pPr>
            <a:r>
              <a:rPr lang="fr-FR" sz="9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LES RENCONTRES NATIONALES DE L’INGÉNIERIE TERRITORIALE</a:t>
            </a:r>
          </a:p>
          <a:p>
            <a:pPr lvl="0">
              <a:defRPr/>
            </a:pPr>
            <a:r>
              <a:rPr lang="fr-FR" sz="9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LES COLLECTIVITÉS LOCALES FACE AUX ENJEUX DE L’ÉCONOMIE CIRCULAIRE</a:t>
            </a:r>
          </a:p>
          <a:p>
            <a:pPr lvl="0">
              <a:defRPr/>
            </a:pPr>
            <a:r>
              <a:rPr lang="fr-FR" sz="9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13-14 JUIN 2019 - DUNKERQUE</a:t>
            </a:r>
            <a:endParaRPr lang="fr-FR" sz="9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" t="-2992" r="839" b="-1572"/>
          <a:stretch>
            <a:fillRect/>
          </a:stretch>
        </p:blipFill>
        <p:spPr bwMode="auto">
          <a:xfrm>
            <a:off x="27857" y="3539639"/>
            <a:ext cx="8885584" cy="2303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924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>
                <a:latin typeface="Arial" charset="0"/>
                <a:cs typeface="Arial" charset="0"/>
              </a:rPr>
              <a:t>Programme de l’atelier n°13</a:t>
            </a:r>
          </a:p>
        </p:txBody>
      </p:sp>
      <p:sp>
        <p:nvSpPr>
          <p:cNvPr id="7173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E86E3EF-C31A-47C0-BD78-2D3A5DD7F4F9}" type="slidenum">
              <a:rPr lang="fr-FR">
                <a:solidFill>
                  <a:prstClr val="black"/>
                </a:solidFill>
              </a:rPr>
              <a:pPr/>
              <a:t>5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10" name="Espace réservé du contenu 2"/>
          <p:cNvSpPr>
            <a:spLocks noGrp="1"/>
          </p:cNvSpPr>
          <p:nvPr>
            <p:ph idx="1"/>
          </p:nvPr>
        </p:nvSpPr>
        <p:spPr>
          <a:ln w="3175"/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endParaRPr lang="fr-FR" dirty="0" smtClean="0">
              <a:latin typeface="Arial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fr-FR" dirty="0" smtClean="0">
                <a:latin typeface="Arial" charset="0"/>
                <a:cs typeface="Arial" charset="0"/>
              </a:rPr>
              <a:t>Romain </a:t>
            </a:r>
            <a:r>
              <a:rPr lang="fr-FR" dirty="0" err="1" smtClean="0">
                <a:latin typeface="Arial" charset="0"/>
                <a:cs typeface="Arial" charset="0"/>
              </a:rPr>
              <a:t>Dagois</a:t>
            </a:r>
            <a:r>
              <a:rPr lang="fr-FR" dirty="0" smtClean="0">
                <a:latin typeface="Arial" charset="0"/>
                <a:cs typeface="Arial" charset="0"/>
              </a:rPr>
              <a:t> </a:t>
            </a:r>
            <a:r>
              <a:rPr lang="fr-FR" dirty="0" smtClean="0">
                <a:latin typeface="Arial" charset="0"/>
                <a:cs typeface="Arial" charset="0"/>
              </a:rPr>
              <a:t>– Plante &amp; Cité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</a:pPr>
            <a:r>
              <a:rPr lang="fr-FR" dirty="0" smtClean="0">
                <a:latin typeface="Arial" charset="0"/>
                <a:cs typeface="Arial" charset="0"/>
              </a:rPr>
              <a:t>     État des connaissances </a:t>
            </a:r>
            <a:endParaRPr lang="fr-FR" dirty="0">
              <a:latin typeface="Arial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fr-FR" dirty="0">
              <a:latin typeface="Arial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fr-FR" dirty="0" smtClean="0">
                <a:latin typeface="Arial" charset="0"/>
                <a:cs typeface="Arial" charset="0"/>
              </a:rPr>
              <a:t>Audrey Leclercq – Ville de Roubaix</a:t>
            </a:r>
          </a:p>
          <a:p>
            <a:pPr marL="361950" lvl="2" indent="0">
              <a:lnSpc>
                <a:spcPct val="90000"/>
              </a:lnSpc>
              <a:spcBef>
                <a:spcPct val="0"/>
              </a:spcBef>
              <a:buNone/>
            </a:pPr>
            <a:r>
              <a:rPr lang="fr-FR" dirty="0" smtClean="0">
                <a:latin typeface="Arial" charset="0"/>
                <a:cs typeface="Arial" charset="0"/>
              </a:rPr>
              <a:t>Responsable Développement Durable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</a:pPr>
            <a:r>
              <a:rPr lang="fr-FR" dirty="0" smtClean="0">
                <a:latin typeface="Arial" charset="0"/>
                <a:cs typeface="Arial" charset="0"/>
              </a:rPr>
              <a:t>     Restaurer les sols urbains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</a:pPr>
            <a:endParaRPr lang="fr-FR" dirty="0">
              <a:latin typeface="Arial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fr-FR" dirty="0" smtClean="0">
                <a:latin typeface="Arial" charset="0"/>
                <a:cs typeface="Arial" charset="0"/>
              </a:rPr>
              <a:t>Xavier Marié – Sol Paysage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</a:pPr>
            <a:r>
              <a:rPr lang="fr-FR" dirty="0" smtClean="0">
                <a:latin typeface="Arial" charset="0"/>
                <a:cs typeface="Arial" charset="0"/>
              </a:rPr>
              <a:t>     Économie circulaire des terres fertiles</a:t>
            </a:r>
            <a:endParaRPr lang="fr-FR" dirty="0">
              <a:latin typeface="Arial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fr-FR" dirty="0" smtClean="0">
              <a:latin typeface="Arial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fr-FR" dirty="0" smtClean="0">
                <a:latin typeface="Arial" charset="0"/>
                <a:cs typeface="Arial" charset="0"/>
              </a:rPr>
              <a:t>Débat avec la salle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fr-FR" dirty="0">
              <a:latin typeface="Arial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fr-FR" dirty="0" smtClean="0">
              <a:latin typeface="Arial" charset="0"/>
              <a:cs typeface="Arial" charset="0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</a:pPr>
            <a:r>
              <a:rPr lang="fr-FR" sz="1600" dirty="0" smtClean="0">
                <a:latin typeface="Arial" charset="0"/>
                <a:cs typeface="Arial" charset="0"/>
              </a:rPr>
              <a:t>Animation : 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</a:pPr>
            <a:endParaRPr lang="fr-FR" sz="1600" dirty="0" smtClean="0">
              <a:latin typeface="Arial" charset="0"/>
              <a:cs typeface="Arial" charset="0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</a:pPr>
            <a:r>
              <a:rPr lang="fr-FR" sz="1600" dirty="0" smtClean="0">
                <a:latin typeface="Arial" charset="0"/>
                <a:cs typeface="Arial" charset="0"/>
              </a:rPr>
              <a:t>Elisabeth </a:t>
            </a:r>
            <a:r>
              <a:rPr lang="fr-FR" sz="1600" dirty="0" err="1" smtClean="0">
                <a:latin typeface="Arial" charset="0"/>
                <a:cs typeface="Arial" charset="0"/>
              </a:rPr>
              <a:t>Offret</a:t>
            </a:r>
            <a:r>
              <a:rPr lang="fr-FR" sz="1600" dirty="0" smtClean="0">
                <a:latin typeface="Arial" charset="0"/>
                <a:cs typeface="Arial" charset="0"/>
              </a:rPr>
              <a:t> (CNFPT – INSET de Montpellier)  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</a:pPr>
            <a:r>
              <a:rPr lang="fr-FR" sz="1600" dirty="0" smtClean="0">
                <a:latin typeface="Arial" charset="0"/>
                <a:cs typeface="Arial" charset="0"/>
              </a:rPr>
              <a:t>Frédéric </a:t>
            </a:r>
            <a:r>
              <a:rPr lang="fr-FR" sz="1600" dirty="0" smtClean="0">
                <a:latin typeface="Arial" charset="0"/>
                <a:cs typeface="Arial" charset="0"/>
              </a:rPr>
              <a:t>Ségur </a:t>
            </a:r>
            <a:r>
              <a:rPr lang="fr-FR" sz="1600" dirty="0" smtClean="0">
                <a:latin typeface="Arial" charset="0"/>
                <a:cs typeface="Arial" charset="0"/>
              </a:rPr>
              <a:t>(AITF - Métropole de Lyon)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fr-FR" dirty="0">
              <a:latin typeface="Arial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fr-FR" dirty="0" smtClean="0">
              <a:latin typeface="Arial" charset="0"/>
              <a:cs typeface="Arial" charset="0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</a:pPr>
            <a:endParaRPr lang="fr-FR" dirty="0" smtClean="0">
              <a:latin typeface="Arial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fr-FR" dirty="0">
              <a:latin typeface="Arial" charset="0"/>
              <a:cs typeface="Arial" charset="0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</a:pPr>
            <a:r>
              <a:rPr lang="fr-FR" dirty="0" smtClean="0">
                <a:solidFill>
                  <a:prstClr val="white"/>
                </a:solidFill>
                <a:latin typeface="Arial" charset="0"/>
                <a:cs typeface="Arial" charset="0"/>
              </a:rPr>
              <a:t>URBAINS URBAINS</a:t>
            </a:r>
            <a:r>
              <a:rPr lang="fr-FR" dirty="0">
                <a:solidFill>
                  <a:prstClr val="white"/>
                </a:solidFill>
                <a:latin typeface="Arial" charset="0"/>
                <a:cs typeface="Arial" charset="0"/>
              </a:rPr>
              <a:t/>
            </a:r>
            <a:br>
              <a:rPr lang="fr-FR" dirty="0">
                <a:solidFill>
                  <a:prstClr val="white"/>
                </a:solidFill>
                <a:latin typeface="Arial" charset="0"/>
                <a:cs typeface="Arial" charset="0"/>
              </a:rPr>
            </a:br>
            <a:endParaRPr lang="fr-FR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fr-FR" dirty="0" smtClean="0">
                <a:solidFill>
                  <a:prstClr val="white"/>
                </a:solidFill>
                <a:latin typeface="Arial" charset="0"/>
                <a:cs typeface="Arial" charset="0"/>
              </a:rPr>
              <a:t>AURER </a:t>
            </a:r>
            <a:r>
              <a:rPr lang="fr-FR" dirty="0">
                <a:solidFill>
                  <a:prstClr val="white"/>
                </a:solidFill>
                <a:latin typeface="Arial" charset="0"/>
                <a:cs typeface="Arial" charset="0"/>
              </a:rPr>
              <a:t>LES SOLS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fr-FR" dirty="0">
                <a:solidFill>
                  <a:prstClr val="white"/>
                </a:solidFill>
                <a:latin typeface="Arial" charset="0"/>
                <a:cs typeface="Arial" charset="0"/>
              </a:rPr>
              <a:t>URBAINS</a:t>
            </a:r>
            <a:br>
              <a:rPr lang="fr-FR" dirty="0">
                <a:solidFill>
                  <a:prstClr val="white"/>
                </a:solidFill>
                <a:latin typeface="Arial" charset="0"/>
                <a:cs typeface="Arial" charset="0"/>
              </a:rPr>
            </a:br>
            <a:endParaRPr lang="fr-FR" dirty="0">
              <a:solidFill>
                <a:prstClr val="white"/>
              </a:solidFill>
              <a:latin typeface="Arial" charset="0"/>
              <a:cs typeface="Arial" charset="0"/>
            </a:endParaRPr>
          </a:p>
          <a:p>
            <a:pPr lvl="1" eaLnBrk="1" hangingPunct="1"/>
            <a:endParaRPr lang="fr-FR" sz="1400" dirty="0" smtClean="0">
              <a:latin typeface="Calibri" pitchFamily="34" charset="0"/>
            </a:endParaRPr>
          </a:p>
        </p:txBody>
      </p:sp>
      <p:sp>
        <p:nvSpPr>
          <p:cNvPr id="7" name="Espace réservé de la date 3"/>
          <p:cNvSpPr txBox="1">
            <a:spLocks noGrp="1"/>
          </p:cNvSpPr>
          <p:nvPr/>
        </p:nvSpPr>
        <p:spPr bwMode="auto">
          <a:xfrm>
            <a:off x="122788" y="6165304"/>
            <a:ext cx="6774428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>
              <a:defRPr/>
            </a:pPr>
            <a:r>
              <a:rPr lang="fr-FR" sz="9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LES RENCONTRES NATIONALES DE L’INGÉNIERIE TERRITORIALE</a:t>
            </a:r>
          </a:p>
          <a:p>
            <a:pPr lvl="0">
              <a:defRPr/>
            </a:pPr>
            <a:r>
              <a:rPr lang="fr-FR" sz="9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LES COLLECTIVITÉS LOCALES FACE AUX ENJEUX DE L’ÉCONOMIE CIRCULAIRE</a:t>
            </a:r>
          </a:p>
          <a:p>
            <a:pPr lvl="0">
              <a:defRPr/>
            </a:pPr>
            <a:r>
              <a:rPr lang="fr-FR" sz="9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13-14 JUIN 2019 - DUNKERQUE</a:t>
            </a:r>
            <a:endParaRPr lang="fr-FR" sz="9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53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pt_jaune_off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5_Thème Office">
      <a:majorFont>
        <a:latin typeface="Arial"/>
        <a:ea typeface=""/>
        <a:cs typeface="Arial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ppt_jaune_off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5_Thème Office">
      <a:majorFont>
        <a:latin typeface="Arial"/>
        <a:ea typeface=""/>
        <a:cs typeface="Arial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616</TotalTime>
  <Words>259</Words>
  <Application>Microsoft Office PowerPoint</Application>
  <PresentationFormat>Format A4 (210 x 297 mm)</PresentationFormat>
  <Paragraphs>64</Paragraphs>
  <Slides>5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5</vt:i4>
      </vt:variant>
    </vt:vector>
  </HeadingPairs>
  <TitlesOfParts>
    <vt:vector size="11" baseType="lpstr">
      <vt:lpstr>Arial</vt:lpstr>
      <vt:lpstr>Calibri</vt:lpstr>
      <vt:lpstr>Wingdings</vt:lpstr>
      <vt:lpstr>Thème Office</vt:lpstr>
      <vt:lpstr>ppt_jaune_offre</vt:lpstr>
      <vt:lpstr>3_ppt_jaune_offre</vt:lpstr>
      <vt:lpstr>Présentation PowerPoint</vt:lpstr>
      <vt:lpstr>Présentation PowerPoint</vt:lpstr>
      <vt:lpstr>La notion de toile ou trame brune…</vt:lpstr>
      <vt:lpstr>Trame brune et économie circulaire…</vt:lpstr>
      <vt:lpstr>Programme de l’atelier n°13</vt:lpstr>
    </vt:vector>
  </TitlesOfParts>
  <Company>CNFPT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CARON Estelle</dc:creator>
  <cp:lastModifiedBy>Frédéric SEGUR</cp:lastModifiedBy>
  <cp:revision>75</cp:revision>
  <cp:lastPrinted>2016-02-08T11:16:08Z</cp:lastPrinted>
  <dcterms:created xsi:type="dcterms:W3CDTF">2013-02-26T08:41:22Z</dcterms:created>
  <dcterms:modified xsi:type="dcterms:W3CDTF">2019-06-13T13:09:27Z</dcterms:modified>
</cp:coreProperties>
</file>