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5"/>
  </p:notesMasterIdLst>
  <p:handoutMasterIdLst>
    <p:handoutMasterId r:id="rId26"/>
  </p:handoutMasterIdLst>
  <p:sldIdLst>
    <p:sldId id="256" r:id="rId5"/>
    <p:sldId id="297" r:id="rId6"/>
    <p:sldId id="296" r:id="rId7"/>
    <p:sldId id="314" r:id="rId8"/>
    <p:sldId id="328" r:id="rId9"/>
    <p:sldId id="329" r:id="rId10"/>
    <p:sldId id="330" r:id="rId11"/>
    <p:sldId id="331" r:id="rId12"/>
    <p:sldId id="332" r:id="rId13"/>
    <p:sldId id="339" r:id="rId14"/>
    <p:sldId id="333" r:id="rId15"/>
    <p:sldId id="334" r:id="rId16"/>
    <p:sldId id="342" r:id="rId17"/>
    <p:sldId id="335" r:id="rId18"/>
    <p:sldId id="336" r:id="rId19"/>
    <p:sldId id="303" r:id="rId20"/>
    <p:sldId id="343" r:id="rId21"/>
    <p:sldId id="344" r:id="rId22"/>
    <p:sldId id="345" r:id="rId23"/>
    <p:sldId id="346" r:id="rId2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FED51E-1D67-80E5-9C5C-001D1BB1F67B}" name="Elisabeth GELOT - SKOV" initials="EG" userId="Elisabeth GELOT - SKOV" providerId="None"/>
  <p188:author id="{1F6E8453-9B61-FDC8-0581-6D7DD70E0BC8}" name="Laura Croze" initials="LC" userId="a20cf14f1ad2064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87735-5070-4E5B-AD47-04D708A64E9E}" v="49" dt="2022-01-20T15:20:07.473"/>
    <p1510:client id="{91A9F8AD-69AD-40DF-B305-FD638807BAEF}" v="34" dt="2022-01-26T08:16:22.752"/>
    <p1510:client id="{9CFDE381-E74C-4EE1-802F-A2FE9539AD48}" v="611" dt="2022-01-06T08:07:26.343"/>
    <p1510:client id="{B399D9E2-0E53-44CA-871C-E1460D1D8E16}" v="226" dt="2022-01-20T15:45:17.607"/>
    <p1510:client id="{B6F79A2C-396D-4718-AA23-540501F6614E}" v="45" dt="2022-01-06T14:33:05.274"/>
    <p1510:client id="{C0E3DB37-DAF1-403D-9BCF-00E1D6D3F215}" v="3" dt="2022-01-25T13:03:40.310"/>
    <p1510:client id="{F871FDCB-E18C-4FD4-A826-3DC721C68337}" v="80" dt="2022-01-06T14:13:19.47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48" y="6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N Clémence" userId="S::clemence.caron@cnfpt.fr::27179a7e-3ecf-47e7-8796-0a6379c53b1f" providerId="AD" clId="Web-{9CFDE381-E74C-4EE1-802F-A2FE9539AD48}"/>
    <pc:docChg chg="modSld">
      <pc:chgData name="CARON Clémence" userId="S::clemence.caron@cnfpt.fr::27179a7e-3ecf-47e7-8796-0a6379c53b1f" providerId="AD" clId="Web-{9CFDE381-E74C-4EE1-802F-A2FE9539AD48}" dt="2022-01-06T08:07:26.343" v="607" actId="20577"/>
      <pc:docMkLst>
        <pc:docMk/>
      </pc:docMkLst>
      <pc:sldChg chg="modSp">
        <pc:chgData name="CARON Clémence" userId="S::clemence.caron@cnfpt.fr::27179a7e-3ecf-47e7-8796-0a6379c53b1f" providerId="AD" clId="Web-{9CFDE381-E74C-4EE1-802F-A2FE9539AD48}" dt="2022-01-06T07:59:15.785" v="451" actId="20577"/>
        <pc:sldMkLst>
          <pc:docMk/>
          <pc:sldMk cId="2770596860" sldId="303"/>
        </pc:sldMkLst>
        <pc:spChg chg="mod">
          <ac:chgData name="CARON Clémence" userId="S::clemence.caron@cnfpt.fr::27179a7e-3ecf-47e7-8796-0a6379c53b1f" providerId="AD" clId="Web-{9CFDE381-E74C-4EE1-802F-A2FE9539AD48}" dt="2022-01-06T07:59:15.785" v="451" actId="20577"/>
          <ac:spMkLst>
            <pc:docMk/>
            <pc:sldMk cId="2770596860" sldId="303"/>
            <ac:spMk id="4" creationId="{00000000-0000-0000-0000-000000000000}"/>
          </ac:spMkLst>
        </pc:spChg>
      </pc:sldChg>
      <pc:sldChg chg="modSp">
        <pc:chgData name="CARON Clémence" userId="S::clemence.caron@cnfpt.fr::27179a7e-3ecf-47e7-8796-0a6379c53b1f" providerId="AD" clId="Web-{9CFDE381-E74C-4EE1-802F-A2FE9539AD48}" dt="2022-01-06T07:45:09.798" v="251" actId="20577"/>
        <pc:sldMkLst>
          <pc:docMk/>
          <pc:sldMk cId="3189277119" sldId="343"/>
        </pc:sldMkLst>
        <pc:spChg chg="mod">
          <ac:chgData name="CARON Clémence" userId="S::clemence.caron@cnfpt.fr::27179a7e-3ecf-47e7-8796-0a6379c53b1f" providerId="AD" clId="Web-{9CFDE381-E74C-4EE1-802F-A2FE9539AD48}" dt="2022-01-06T07:45:09.798" v="251" actId="20577"/>
          <ac:spMkLst>
            <pc:docMk/>
            <pc:sldMk cId="3189277119" sldId="343"/>
            <ac:spMk id="4" creationId="{00000000-0000-0000-0000-000000000000}"/>
          </ac:spMkLst>
        </pc:spChg>
      </pc:sldChg>
      <pc:sldChg chg="modSp">
        <pc:chgData name="CARON Clémence" userId="S::clemence.caron@cnfpt.fr::27179a7e-3ecf-47e7-8796-0a6379c53b1f" providerId="AD" clId="Web-{9CFDE381-E74C-4EE1-802F-A2FE9539AD48}" dt="2022-01-06T08:06:42.623" v="593" actId="20577"/>
        <pc:sldMkLst>
          <pc:docMk/>
          <pc:sldMk cId="3404534730" sldId="344"/>
        </pc:sldMkLst>
        <pc:spChg chg="mod">
          <ac:chgData name="CARON Clémence" userId="S::clemence.caron@cnfpt.fr::27179a7e-3ecf-47e7-8796-0a6379c53b1f" providerId="AD" clId="Web-{9CFDE381-E74C-4EE1-802F-A2FE9539AD48}" dt="2022-01-06T08:06:42.623" v="593" actId="20577"/>
          <ac:spMkLst>
            <pc:docMk/>
            <pc:sldMk cId="3404534730" sldId="344"/>
            <ac:spMk id="4" creationId="{00000000-0000-0000-0000-000000000000}"/>
          </ac:spMkLst>
        </pc:spChg>
      </pc:sldChg>
      <pc:sldChg chg="modSp">
        <pc:chgData name="CARON Clémence" userId="S::clemence.caron@cnfpt.fr::27179a7e-3ecf-47e7-8796-0a6379c53b1f" providerId="AD" clId="Web-{9CFDE381-E74C-4EE1-802F-A2FE9539AD48}" dt="2022-01-06T08:04:54.715" v="544" actId="20577"/>
        <pc:sldMkLst>
          <pc:docMk/>
          <pc:sldMk cId="222290995" sldId="345"/>
        </pc:sldMkLst>
        <pc:spChg chg="mod">
          <ac:chgData name="CARON Clémence" userId="S::clemence.caron@cnfpt.fr::27179a7e-3ecf-47e7-8796-0a6379c53b1f" providerId="AD" clId="Web-{9CFDE381-E74C-4EE1-802F-A2FE9539AD48}" dt="2022-01-06T08:04:54.715" v="544" actId="20577"/>
          <ac:spMkLst>
            <pc:docMk/>
            <pc:sldMk cId="222290995" sldId="345"/>
            <ac:spMk id="4" creationId="{00000000-0000-0000-0000-000000000000}"/>
          </ac:spMkLst>
        </pc:spChg>
      </pc:sldChg>
      <pc:sldChg chg="modSp">
        <pc:chgData name="CARON Clémence" userId="S::clemence.caron@cnfpt.fr::27179a7e-3ecf-47e7-8796-0a6379c53b1f" providerId="AD" clId="Web-{9CFDE381-E74C-4EE1-802F-A2FE9539AD48}" dt="2022-01-06T08:07:26.343" v="607" actId="20577"/>
        <pc:sldMkLst>
          <pc:docMk/>
          <pc:sldMk cId="976276357" sldId="346"/>
        </pc:sldMkLst>
        <pc:spChg chg="mod">
          <ac:chgData name="CARON Clémence" userId="S::clemence.caron@cnfpt.fr::27179a7e-3ecf-47e7-8796-0a6379c53b1f" providerId="AD" clId="Web-{9CFDE381-E74C-4EE1-802F-A2FE9539AD48}" dt="2022-01-06T08:07:26.343" v="607" actId="20577"/>
          <ac:spMkLst>
            <pc:docMk/>
            <pc:sldMk cId="976276357" sldId="346"/>
            <ac:spMk id="4" creationId="{00000000-0000-0000-0000-000000000000}"/>
          </ac:spMkLst>
        </pc:spChg>
      </pc:sldChg>
    </pc:docChg>
  </pc:docChgLst>
  <pc:docChgLst>
    <pc:chgData name="OFFRET Elisabeth" userId="S::elisabeth.offret@cnfpt.fr::b6a90f53-b5c7-4674-9490-1c039ca5c415" providerId="AD" clId="Web-{91A9F8AD-69AD-40DF-B305-FD638807BAEF}"/>
    <pc:docChg chg="modSld">
      <pc:chgData name="OFFRET Elisabeth" userId="S::elisabeth.offret@cnfpt.fr::b6a90f53-b5c7-4674-9490-1c039ca5c415" providerId="AD" clId="Web-{91A9F8AD-69AD-40DF-B305-FD638807BAEF}" dt="2022-01-26T08:16:22.752" v="31" actId="20577"/>
      <pc:docMkLst>
        <pc:docMk/>
      </pc:docMkLst>
      <pc:sldChg chg="modSp">
        <pc:chgData name="OFFRET Elisabeth" userId="S::elisabeth.offret@cnfpt.fr::b6a90f53-b5c7-4674-9490-1c039ca5c415" providerId="AD" clId="Web-{91A9F8AD-69AD-40DF-B305-FD638807BAEF}" dt="2022-01-26T08:12:07.263" v="9" actId="20577"/>
        <pc:sldMkLst>
          <pc:docMk/>
          <pc:sldMk cId="3189277119" sldId="343"/>
        </pc:sldMkLst>
        <pc:spChg chg="mod">
          <ac:chgData name="OFFRET Elisabeth" userId="S::elisabeth.offret@cnfpt.fr::b6a90f53-b5c7-4674-9490-1c039ca5c415" providerId="AD" clId="Web-{91A9F8AD-69AD-40DF-B305-FD638807BAEF}" dt="2022-01-26T08:12:07.263" v="9" actId="20577"/>
          <ac:spMkLst>
            <pc:docMk/>
            <pc:sldMk cId="3189277119" sldId="343"/>
            <ac:spMk id="4" creationId="{00000000-0000-0000-0000-000000000000}"/>
          </ac:spMkLst>
        </pc:spChg>
      </pc:sldChg>
      <pc:sldChg chg="modSp">
        <pc:chgData name="OFFRET Elisabeth" userId="S::elisabeth.offret@cnfpt.fr::b6a90f53-b5c7-4674-9490-1c039ca5c415" providerId="AD" clId="Web-{91A9F8AD-69AD-40DF-B305-FD638807BAEF}" dt="2022-01-26T08:16:22.752" v="31" actId="20577"/>
        <pc:sldMkLst>
          <pc:docMk/>
          <pc:sldMk cId="3404534730" sldId="344"/>
        </pc:sldMkLst>
        <pc:spChg chg="mod">
          <ac:chgData name="OFFRET Elisabeth" userId="S::elisabeth.offret@cnfpt.fr::b6a90f53-b5c7-4674-9490-1c039ca5c415" providerId="AD" clId="Web-{91A9F8AD-69AD-40DF-B305-FD638807BAEF}" dt="2022-01-26T08:16:22.752" v="31" actId="20577"/>
          <ac:spMkLst>
            <pc:docMk/>
            <pc:sldMk cId="3404534730" sldId="344"/>
            <ac:spMk id="4" creationId="{00000000-0000-0000-0000-000000000000}"/>
          </ac:spMkLst>
        </pc:spChg>
      </pc:sldChg>
    </pc:docChg>
  </pc:docChgLst>
  <pc:docChgLst>
    <pc:chgData name="DECROOCQ Laurence" userId="S::laurence.decroocq@cnfpt.fr::237d51d7-18e9-4d44-9324-86d013dd37a9" providerId="AD" clId="Web-{F871FDCB-E18C-4FD4-A826-3DC721C68337}"/>
    <pc:docChg chg="modSld">
      <pc:chgData name="DECROOCQ Laurence" userId="S::laurence.decroocq@cnfpt.fr::237d51d7-18e9-4d44-9324-86d013dd37a9" providerId="AD" clId="Web-{F871FDCB-E18C-4FD4-A826-3DC721C68337}" dt="2022-01-06T14:13:19.471" v="79" actId="20577"/>
      <pc:docMkLst>
        <pc:docMk/>
      </pc:docMkLst>
      <pc:sldChg chg="modSp">
        <pc:chgData name="DECROOCQ Laurence" userId="S::laurence.decroocq@cnfpt.fr::237d51d7-18e9-4d44-9324-86d013dd37a9" providerId="AD" clId="Web-{F871FDCB-E18C-4FD4-A826-3DC721C68337}" dt="2022-01-06T14:13:19.471" v="79" actId="20577"/>
        <pc:sldMkLst>
          <pc:docMk/>
          <pc:sldMk cId="2770596860" sldId="303"/>
        </pc:sldMkLst>
        <pc:spChg chg="mod">
          <ac:chgData name="DECROOCQ Laurence" userId="S::laurence.decroocq@cnfpt.fr::237d51d7-18e9-4d44-9324-86d013dd37a9" providerId="AD" clId="Web-{F871FDCB-E18C-4FD4-A826-3DC721C68337}" dt="2022-01-06T14:13:19.471" v="79" actId="20577"/>
          <ac:spMkLst>
            <pc:docMk/>
            <pc:sldMk cId="2770596860" sldId="303"/>
            <ac:spMk id="4" creationId="{00000000-0000-0000-0000-000000000000}"/>
          </ac:spMkLst>
        </pc:spChg>
      </pc:sldChg>
    </pc:docChg>
  </pc:docChgLst>
  <pc:docChgLst>
    <pc:chgData name="OFFRET Elisabeth" userId="S::elisabeth.offret@cnfpt.fr::b6a90f53-b5c7-4674-9490-1c039ca5c415" providerId="AD" clId="Web-{B399D9E2-0E53-44CA-871C-E1460D1D8E16}"/>
    <pc:docChg chg="modSld">
      <pc:chgData name="OFFRET Elisabeth" userId="S::elisabeth.offret@cnfpt.fr::b6a90f53-b5c7-4674-9490-1c039ca5c415" providerId="AD" clId="Web-{B399D9E2-0E53-44CA-871C-E1460D1D8E16}" dt="2022-01-20T15:45:17.607" v="222" actId="20577"/>
      <pc:docMkLst>
        <pc:docMk/>
      </pc:docMkLst>
      <pc:sldChg chg="addSp modSp">
        <pc:chgData name="OFFRET Elisabeth" userId="S::elisabeth.offret@cnfpt.fr::b6a90f53-b5c7-4674-9490-1c039ca5c415" providerId="AD" clId="Web-{B399D9E2-0E53-44CA-871C-E1460D1D8E16}" dt="2022-01-20T15:45:17.607" v="222" actId="20577"/>
        <pc:sldMkLst>
          <pc:docMk/>
          <pc:sldMk cId="2770596860" sldId="303"/>
        </pc:sldMkLst>
        <pc:spChg chg="add mod">
          <ac:chgData name="OFFRET Elisabeth" userId="S::elisabeth.offret@cnfpt.fr::b6a90f53-b5c7-4674-9490-1c039ca5c415" providerId="AD" clId="Web-{B399D9E2-0E53-44CA-871C-E1460D1D8E16}" dt="2022-01-20T15:42:42.182" v="195" actId="1076"/>
          <ac:spMkLst>
            <pc:docMk/>
            <pc:sldMk cId="2770596860" sldId="303"/>
            <ac:spMk id="2" creationId="{D4609E0C-7E46-425A-A5A4-CA0F9F5753B4}"/>
          </ac:spMkLst>
        </pc:spChg>
        <pc:spChg chg="mod">
          <ac:chgData name="OFFRET Elisabeth" userId="S::elisabeth.offret@cnfpt.fr::b6a90f53-b5c7-4674-9490-1c039ca5c415" providerId="AD" clId="Web-{B399D9E2-0E53-44CA-871C-E1460D1D8E16}" dt="2022-01-20T15:45:17.607" v="222" actId="20577"/>
          <ac:spMkLst>
            <pc:docMk/>
            <pc:sldMk cId="2770596860" sldId="303"/>
            <ac:spMk id="4" creationId="{00000000-0000-0000-0000-000000000000}"/>
          </ac:spMkLst>
        </pc:spChg>
      </pc:sldChg>
      <pc:sldChg chg="modSp">
        <pc:chgData name="OFFRET Elisabeth" userId="S::elisabeth.offret@cnfpt.fr::b6a90f53-b5c7-4674-9490-1c039ca5c415" providerId="AD" clId="Web-{B399D9E2-0E53-44CA-871C-E1460D1D8E16}" dt="2022-01-20T15:07:37.283" v="67" actId="20577"/>
        <pc:sldMkLst>
          <pc:docMk/>
          <pc:sldMk cId="3189277119" sldId="343"/>
        </pc:sldMkLst>
        <pc:spChg chg="mod">
          <ac:chgData name="OFFRET Elisabeth" userId="S::elisabeth.offret@cnfpt.fr::b6a90f53-b5c7-4674-9490-1c039ca5c415" providerId="AD" clId="Web-{B399D9E2-0E53-44CA-871C-E1460D1D8E16}" dt="2022-01-20T15:07:37.283" v="67" actId="20577"/>
          <ac:spMkLst>
            <pc:docMk/>
            <pc:sldMk cId="3189277119" sldId="343"/>
            <ac:spMk id="4" creationId="{00000000-0000-0000-0000-000000000000}"/>
          </ac:spMkLst>
        </pc:spChg>
      </pc:sldChg>
      <pc:sldChg chg="modSp">
        <pc:chgData name="OFFRET Elisabeth" userId="S::elisabeth.offret@cnfpt.fr::b6a90f53-b5c7-4674-9490-1c039ca5c415" providerId="AD" clId="Web-{B399D9E2-0E53-44CA-871C-E1460D1D8E16}" dt="2022-01-20T15:05:36.452" v="60"/>
        <pc:sldMkLst>
          <pc:docMk/>
          <pc:sldMk cId="3404534730" sldId="344"/>
        </pc:sldMkLst>
        <pc:spChg chg="mod">
          <ac:chgData name="OFFRET Elisabeth" userId="S::elisabeth.offret@cnfpt.fr::b6a90f53-b5c7-4674-9490-1c039ca5c415" providerId="AD" clId="Web-{B399D9E2-0E53-44CA-871C-E1460D1D8E16}" dt="2022-01-20T15:05:36.452" v="60"/>
          <ac:spMkLst>
            <pc:docMk/>
            <pc:sldMk cId="3404534730" sldId="344"/>
            <ac:spMk id="4" creationId="{00000000-0000-0000-0000-000000000000}"/>
          </ac:spMkLst>
        </pc:spChg>
      </pc:sldChg>
      <pc:sldChg chg="modSp">
        <pc:chgData name="OFFRET Elisabeth" userId="S::elisabeth.offret@cnfpt.fr::b6a90f53-b5c7-4674-9490-1c039ca5c415" providerId="AD" clId="Web-{B399D9E2-0E53-44CA-871C-E1460D1D8E16}" dt="2022-01-20T15:15:46.605" v="72" actId="20577"/>
        <pc:sldMkLst>
          <pc:docMk/>
          <pc:sldMk cId="222290995" sldId="345"/>
        </pc:sldMkLst>
        <pc:spChg chg="mod">
          <ac:chgData name="OFFRET Elisabeth" userId="S::elisabeth.offret@cnfpt.fr::b6a90f53-b5c7-4674-9490-1c039ca5c415" providerId="AD" clId="Web-{B399D9E2-0E53-44CA-871C-E1460D1D8E16}" dt="2022-01-20T15:15:46.605" v="72" actId="20577"/>
          <ac:spMkLst>
            <pc:docMk/>
            <pc:sldMk cId="222290995" sldId="345"/>
            <ac:spMk id="3" creationId="{00000000-0000-0000-0000-000000000000}"/>
          </ac:spMkLst>
        </pc:spChg>
        <pc:spChg chg="mod">
          <ac:chgData name="OFFRET Elisabeth" userId="S::elisabeth.offret@cnfpt.fr::b6a90f53-b5c7-4674-9490-1c039ca5c415" providerId="AD" clId="Web-{B399D9E2-0E53-44CA-871C-E1460D1D8E16}" dt="2022-01-20T15:06:00.562" v="64" actId="20577"/>
          <ac:spMkLst>
            <pc:docMk/>
            <pc:sldMk cId="222290995" sldId="345"/>
            <ac:spMk id="4" creationId="{00000000-0000-0000-0000-000000000000}"/>
          </ac:spMkLst>
        </pc:spChg>
      </pc:sldChg>
    </pc:docChg>
  </pc:docChgLst>
  <pc:docChgLst>
    <pc:chgData name="CARON Clémence" userId="S::clemence.caron@cnfpt.fr::27179a7e-3ecf-47e7-8796-0a6379c53b1f" providerId="AD" clId="Web-{6F887735-5070-4E5B-AD47-04D708A64E9E}"/>
    <pc:docChg chg="modSld">
      <pc:chgData name="CARON Clémence" userId="S::clemence.caron@cnfpt.fr::27179a7e-3ecf-47e7-8796-0a6379c53b1f" providerId="AD" clId="Web-{6F887735-5070-4E5B-AD47-04D708A64E9E}" dt="2022-01-20T15:20:07.473" v="48" actId="20577"/>
      <pc:docMkLst>
        <pc:docMk/>
      </pc:docMkLst>
      <pc:sldChg chg="modSp">
        <pc:chgData name="CARON Clémence" userId="S::clemence.caron@cnfpt.fr::27179a7e-3ecf-47e7-8796-0a6379c53b1f" providerId="AD" clId="Web-{6F887735-5070-4E5B-AD47-04D708A64E9E}" dt="2022-01-20T15:20:07.473" v="48" actId="20577"/>
        <pc:sldMkLst>
          <pc:docMk/>
          <pc:sldMk cId="3189277119" sldId="343"/>
        </pc:sldMkLst>
        <pc:spChg chg="mod">
          <ac:chgData name="CARON Clémence" userId="S::clemence.caron@cnfpt.fr::27179a7e-3ecf-47e7-8796-0a6379c53b1f" providerId="AD" clId="Web-{6F887735-5070-4E5B-AD47-04D708A64E9E}" dt="2022-01-20T15:20:07.473" v="48" actId="20577"/>
          <ac:spMkLst>
            <pc:docMk/>
            <pc:sldMk cId="3189277119" sldId="343"/>
            <ac:spMk id="4" creationId="{00000000-0000-0000-0000-000000000000}"/>
          </ac:spMkLst>
        </pc:spChg>
      </pc:sldChg>
    </pc:docChg>
  </pc:docChgLst>
  <pc:docChgLst>
    <pc:chgData name="DECROOCQ Laurence" userId="S::laurence.decroocq@cnfpt.fr::237d51d7-18e9-4d44-9324-86d013dd37a9" providerId="AD" clId="Web-{B6F79A2C-396D-4718-AA23-540501F6614E}"/>
    <pc:docChg chg="modSld">
      <pc:chgData name="DECROOCQ Laurence" userId="S::laurence.decroocq@cnfpt.fr::237d51d7-18e9-4d44-9324-86d013dd37a9" providerId="AD" clId="Web-{B6F79A2C-396D-4718-AA23-540501F6614E}" dt="2022-01-06T14:33:05.274" v="44" actId="20577"/>
      <pc:docMkLst>
        <pc:docMk/>
      </pc:docMkLst>
      <pc:sldChg chg="modSp">
        <pc:chgData name="DECROOCQ Laurence" userId="S::laurence.decroocq@cnfpt.fr::237d51d7-18e9-4d44-9324-86d013dd37a9" providerId="AD" clId="Web-{B6F79A2C-396D-4718-AA23-540501F6614E}" dt="2022-01-06T14:33:05.274" v="44" actId="20577"/>
        <pc:sldMkLst>
          <pc:docMk/>
          <pc:sldMk cId="3404534730" sldId="344"/>
        </pc:sldMkLst>
        <pc:spChg chg="mod">
          <ac:chgData name="DECROOCQ Laurence" userId="S::laurence.decroocq@cnfpt.fr::237d51d7-18e9-4d44-9324-86d013dd37a9" providerId="AD" clId="Web-{B6F79A2C-396D-4718-AA23-540501F6614E}" dt="2022-01-06T14:33:05.274" v="44" actId="20577"/>
          <ac:spMkLst>
            <pc:docMk/>
            <pc:sldMk cId="3404534730" sldId="344"/>
            <ac:spMk id="4" creationId="{00000000-0000-0000-0000-000000000000}"/>
          </ac:spMkLst>
        </pc:spChg>
      </pc:sldChg>
    </pc:docChg>
  </pc:docChgLst>
  <pc:docChgLst>
    <pc:chgData name="OFFRET Elisabeth" userId="S::elisabeth.offret@cnfpt.fr::b6a90f53-b5c7-4674-9490-1c039ca5c415" providerId="AD" clId="Web-{C0E3DB37-DAF1-403D-9BCF-00E1D6D3F215}"/>
    <pc:docChg chg="modSld">
      <pc:chgData name="OFFRET Elisabeth" userId="S::elisabeth.offret@cnfpt.fr::b6a90f53-b5c7-4674-9490-1c039ca5c415" providerId="AD" clId="Web-{C0E3DB37-DAF1-403D-9BCF-00E1D6D3F215}" dt="2022-01-25T13:03:39.497" v="1" actId="20577"/>
      <pc:docMkLst>
        <pc:docMk/>
      </pc:docMkLst>
      <pc:sldChg chg="modSp">
        <pc:chgData name="OFFRET Elisabeth" userId="S::elisabeth.offret@cnfpt.fr::b6a90f53-b5c7-4674-9490-1c039ca5c415" providerId="AD" clId="Web-{C0E3DB37-DAF1-403D-9BCF-00E1D6D3F215}" dt="2022-01-25T13:03:39.497" v="1" actId="20577"/>
        <pc:sldMkLst>
          <pc:docMk/>
          <pc:sldMk cId="222290995" sldId="345"/>
        </pc:sldMkLst>
        <pc:spChg chg="mod">
          <ac:chgData name="OFFRET Elisabeth" userId="S::elisabeth.offret@cnfpt.fr::b6a90f53-b5c7-4674-9490-1c039ca5c415" providerId="AD" clId="Web-{C0E3DB37-DAF1-403D-9BCF-00E1D6D3F215}" dt="2022-01-25T13:03:39.497" v="1" actId="20577"/>
          <ac:spMkLst>
            <pc:docMk/>
            <pc:sldMk cId="222290995" sldId="345"/>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areaChart>
        <c:grouping val="standard"/>
        <c:varyColors val="0"/>
        <c:ser>
          <c:idx val="0"/>
          <c:order val="0"/>
          <c:tx>
            <c:strRef>
              <c:f>Sheet1!$B$1</c:f>
              <c:strCache>
                <c:ptCount val="1"/>
                <c:pt idx="0">
                  <c:v>2017</c:v>
                </c:pt>
              </c:strCache>
            </c:strRef>
          </c:tx>
          <c:cat>
            <c:strRef>
              <c:f>Sheet1!$A$2:$A$13</c:f>
              <c:strCache>
                <c:ptCount val="12"/>
                <c:pt idx="0">
                  <c:v>JAN</c:v>
                </c:pt>
                <c:pt idx="1">
                  <c:v>FEV</c:v>
                </c:pt>
                <c:pt idx="2">
                  <c:v>MAR</c:v>
                </c:pt>
                <c:pt idx="3">
                  <c:v>AVR</c:v>
                </c:pt>
                <c:pt idx="4">
                  <c:v>MAI</c:v>
                </c:pt>
                <c:pt idx="5">
                  <c:v>JUN</c:v>
                </c:pt>
                <c:pt idx="6">
                  <c:v>JUIL</c:v>
                </c:pt>
                <c:pt idx="7">
                  <c:v>AOUT</c:v>
                </c:pt>
                <c:pt idx="8">
                  <c:v>SEPT</c:v>
                </c:pt>
                <c:pt idx="9">
                  <c:v>OCT</c:v>
                </c:pt>
                <c:pt idx="10">
                  <c:v>NOV</c:v>
                </c:pt>
                <c:pt idx="11">
                  <c:v>DEC</c:v>
                </c:pt>
              </c:strCache>
            </c:strRef>
          </c:cat>
          <c:val>
            <c:numRef>
              <c:f>Sheet1!$B$2:$B$13</c:f>
              <c:numCache>
                <c:formatCode>General</c:formatCode>
                <c:ptCount val="12"/>
                <c:pt idx="0">
                  <c:v>45</c:v>
                </c:pt>
                <c:pt idx="1">
                  <c:v>48</c:v>
                </c:pt>
                <c:pt idx="2">
                  <c:v>36</c:v>
                </c:pt>
                <c:pt idx="3">
                  <c:v>25</c:v>
                </c:pt>
                <c:pt idx="4">
                  <c:v>28</c:v>
                </c:pt>
                <c:pt idx="5">
                  <c:v>36</c:v>
                </c:pt>
                <c:pt idx="6">
                  <c:v>42</c:v>
                </c:pt>
                <c:pt idx="7">
                  <c:v>38</c:v>
                </c:pt>
                <c:pt idx="8">
                  <c:v>35</c:v>
                </c:pt>
                <c:pt idx="9">
                  <c:v>58</c:v>
                </c:pt>
                <c:pt idx="10">
                  <c:v>49</c:v>
                </c:pt>
                <c:pt idx="11">
                  <c:v>62</c:v>
                </c:pt>
              </c:numCache>
            </c:numRef>
          </c:val>
          <c:extLst>
            <c:ext xmlns:c16="http://schemas.microsoft.com/office/drawing/2014/chart" uri="{C3380CC4-5D6E-409C-BE32-E72D297353CC}">
              <c16:uniqueId val="{00000000-F231-455C-A054-70A34992EB28}"/>
            </c:ext>
          </c:extLst>
        </c:ser>
        <c:ser>
          <c:idx val="1"/>
          <c:order val="1"/>
          <c:tx>
            <c:strRef>
              <c:f>Sheet1!$C$1</c:f>
              <c:strCache>
                <c:ptCount val="1"/>
                <c:pt idx="0">
                  <c:v>2016</c:v>
                </c:pt>
              </c:strCache>
            </c:strRef>
          </c:tx>
          <c:cat>
            <c:strRef>
              <c:f>Sheet1!$A$2:$A$13</c:f>
              <c:strCache>
                <c:ptCount val="12"/>
                <c:pt idx="0">
                  <c:v>JAN</c:v>
                </c:pt>
                <c:pt idx="1">
                  <c:v>FEV</c:v>
                </c:pt>
                <c:pt idx="2">
                  <c:v>MAR</c:v>
                </c:pt>
                <c:pt idx="3">
                  <c:v>AVR</c:v>
                </c:pt>
                <c:pt idx="4">
                  <c:v>MAI</c:v>
                </c:pt>
                <c:pt idx="5">
                  <c:v>JUN</c:v>
                </c:pt>
                <c:pt idx="6">
                  <c:v>JUIL</c:v>
                </c:pt>
                <c:pt idx="7">
                  <c:v>AOUT</c:v>
                </c:pt>
                <c:pt idx="8">
                  <c:v>SEPT</c:v>
                </c:pt>
                <c:pt idx="9">
                  <c:v>OCT</c:v>
                </c:pt>
                <c:pt idx="10">
                  <c:v>NOV</c:v>
                </c:pt>
                <c:pt idx="11">
                  <c:v>DEC</c:v>
                </c:pt>
              </c:strCache>
            </c:strRef>
          </c:cat>
          <c:val>
            <c:numRef>
              <c:f>Sheet1!$C$2:$C$13</c:f>
              <c:numCache>
                <c:formatCode>General</c:formatCode>
                <c:ptCount val="12"/>
                <c:pt idx="0">
                  <c:v>32</c:v>
                </c:pt>
                <c:pt idx="1">
                  <c:v>32</c:v>
                </c:pt>
                <c:pt idx="2">
                  <c:v>28</c:v>
                </c:pt>
                <c:pt idx="3">
                  <c:v>12</c:v>
                </c:pt>
                <c:pt idx="4">
                  <c:v>15</c:v>
                </c:pt>
                <c:pt idx="5">
                  <c:v>18</c:v>
                </c:pt>
                <c:pt idx="6">
                  <c:v>23</c:v>
                </c:pt>
                <c:pt idx="7">
                  <c:v>32</c:v>
                </c:pt>
                <c:pt idx="8">
                  <c:v>21</c:v>
                </c:pt>
                <c:pt idx="9">
                  <c:v>36</c:v>
                </c:pt>
                <c:pt idx="10">
                  <c:v>40</c:v>
                </c:pt>
                <c:pt idx="11">
                  <c:v>43</c:v>
                </c:pt>
              </c:numCache>
            </c:numRef>
          </c:val>
          <c:extLst>
            <c:ext xmlns:c16="http://schemas.microsoft.com/office/drawing/2014/chart" uri="{C3380CC4-5D6E-409C-BE32-E72D297353CC}">
              <c16:uniqueId val="{00000001-F231-455C-A054-70A34992EB28}"/>
            </c:ext>
          </c:extLst>
        </c:ser>
        <c:dLbls>
          <c:showLegendKey val="0"/>
          <c:showVal val="0"/>
          <c:showCatName val="0"/>
          <c:showSerName val="0"/>
          <c:showPercent val="0"/>
          <c:showBubbleSize val="0"/>
        </c:dLbls>
        <c:axId val="49076480"/>
        <c:axId val="50397184"/>
      </c:areaChart>
      <c:catAx>
        <c:axId val="49076480"/>
        <c:scaling>
          <c:orientation val="minMax"/>
        </c:scaling>
        <c:delete val="0"/>
        <c:axPos val="b"/>
        <c:numFmt formatCode="General" sourceLinked="1"/>
        <c:majorTickMark val="out"/>
        <c:minorTickMark val="none"/>
        <c:tickLblPos val="nextTo"/>
        <c:crossAx val="50397184"/>
        <c:crosses val="autoZero"/>
        <c:auto val="1"/>
        <c:lblAlgn val="ctr"/>
        <c:lblOffset val="100"/>
        <c:noMultiLvlLbl val="0"/>
      </c:catAx>
      <c:valAx>
        <c:axId val="50397184"/>
        <c:scaling>
          <c:orientation val="minMax"/>
        </c:scaling>
        <c:delete val="0"/>
        <c:axPos val="l"/>
        <c:majorGridlines/>
        <c:numFmt formatCode="General" sourceLinked="1"/>
        <c:majorTickMark val="out"/>
        <c:minorTickMark val="none"/>
        <c:tickLblPos val="nextTo"/>
        <c:crossAx val="49076480"/>
        <c:crosses val="autoZero"/>
        <c:crossBetween val="midCat"/>
      </c:valAx>
    </c:plotArea>
    <c:legend>
      <c:legendPos val="t"/>
      <c:overlay val="0"/>
    </c:legend>
    <c:plotVisOnly val="1"/>
    <c:dispBlanksAs val="zero"/>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D9A891-73F7-4231-BE24-17C78668B4A8}" type="datetimeFigureOut">
              <a:rPr lang="fr-FR" smtClean="0"/>
              <a:t>31/01/2022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59C564-64C0-4077-BA88-F7ECE9802D48}" type="slidenum">
              <a:rPr lang="fr-FR" smtClean="0"/>
              <a:t>‹N°›</a:t>
            </a:fld>
            <a:endParaRPr lang="fr-FR"/>
          </a:p>
        </p:txBody>
      </p:sp>
    </p:spTree>
    <p:extLst>
      <p:ext uri="{BB962C8B-B14F-4D97-AF65-F5344CB8AC3E}">
        <p14:creationId xmlns:p14="http://schemas.microsoft.com/office/powerpoint/2010/main" val="2189059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649DC-EDDB-49D9-B87B-B5063B020261}" type="datetimeFigureOut">
              <a:rPr lang="fr-FR" smtClean="0"/>
              <a:t>31/01/2022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05910-AE14-4517-AA34-53FB47DB4CE6}" type="slidenum">
              <a:rPr lang="fr-FR" smtClean="0"/>
              <a:t>‹N°›</a:t>
            </a:fld>
            <a:endParaRPr lang="fr-FR"/>
          </a:p>
        </p:txBody>
      </p:sp>
    </p:spTree>
    <p:extLst>
      <p:ext uri="{BB962C8B-B14F-4D97-AF65-F5344CB8AC3E}">
        <p14:creationId xmlns:p14="http://schemas.microsoft.com/office/powerpoint/2010/main" val="32871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Espace réservé du texte 12"/>
          <p:cNvSpPr>
            <a:spLocks noGrp="1"/>
          </p:cNvSpPr>
          <p:nvPr>
            <p:ph type="body" sz="quarter" idx="10" hasCustomPrompt="1"/>
          </p:nvPr>
        </p:nvSpPr>
        <p:spPr>
          <a:xfrm>
            <a:off x="2771800" y="2571750"/>
            <a:ext cx="5475288" cy="648072"/>
          </a:xfrm>
          <a:prstGeom prst="rect">
            <a:avLst/>
          </a:prstGeom>
        </p:spPr>
        <p:txBody>
          <a:bodyPr/>
          <a:lstStyle>
            <a:lvl1pPr marL="0" indent="0">
              <a:buNone/>
              <a:defRPr sz="3600" b="1" baseline="0">
                <a:latin typeface="Arial" panose="020B0604020202020204" pitchFamily="34" charset="0"/>
                <a:cs typeface="Arial" panose="020B0604020202020204" pitchFamily="34" charset="0"/>
              </a:defRPr>
            </a:lvl1pPr>
          </a:lstStyle>
          <a:p>
            <a:pPr lvl="0"/>
            <a:r>
              <a:rPr lang="fr-FR"/>
              <a:t>MODIFIEZ LE TITRE</a:t>
            </a:r>
          </a:p>
        </p:txBody>
      </p:sp>
      <p:sp>
        <p:nvSpPr>
          <p:cNvPr id="15" name="Espace réservé du texte 14"/>
          <p:cNvSpPr>
            <a:spLocks noGrp="1"/>
          </p:cNvSpPr>
          <p:nvPr>
            <p:ph type="body" sz="quarter" idx="11" hasCustomPrompt="1"/>
          </p:nvPr>
        </p:nvSpPr>
        <p:spPr>
          <a:xfrm>
            <a:off x="2771781" y="3075609"/>
            <a:ext cx="4392613" cy="576262"/>
          </a:xfrm>
          <a:prstGeom prst="rect">
            <a:avLst/>
          </a:prstGeom>
        </p:spPr>
        <p:txBody>
          <a:bodyPr/>
          <a:lstStyle>
            <a:lvl1pPr marL="0" indent="0">
              <a:buNone/>
              <a:defRPr sz="2800">
                <a:solidFill>
                  <a:srgbClr val="E8143A"/>
                </a:solidFill>
                <a:latin typeface="Arial" panose="020B0604020202020204" pitchFamily="34" charset="0"/>
                <a:cs typeface="Arial" panose="020B0604020202020204" pitchFamily="34" charset="0"/>
              </a:defRPr>
            </a:lvl1pPr>
          </a:lstStyle>
          <a:p>
            <a:pPr lvl="0"/>
            <a:r>
              <a:rPr lang="fr-FR"/>
              <a:t>DE LA PRESENTATION</a:t>
            </a:r>
          </a:p>
        </p:txBody>
      </p:sp>
      <p:sp>
        <p:nvSpPr>
          <p:cNvPr id="4" name="Espace réservé du texte 3"/>
          <p:cNvSpPr>
            <a:spLocks noGrp="1"/>
          </p:cNvSpPr>
          <p:nvPr>
            <p:ph type="body" sz="quarter" idx="12" hasCustomPrompt="1"/>
          </p:nvPr>
        </p:nvSpPr>
        <p:spPr>
          <a:xfrm>
            <a:off x="2915816" y="3651870"/>
            <a:ext cx="2642468" cy="288453"/>
          </a:xfrm>
          <a:prstGeom prst="rect">
            <a:avLst/>
          </a:prstGeom>
        </p:spPr>
        <p:txBody>
          <a:bodyPr/>
          <a:lstStyle>
            <a:lvl1pPr marL="0" indent="0" eaLnBrk="1" hangingPunct="1">
              <a:buNone/>
              <a:defRPr sz="3200" baseline="0"/>
            </a:lvl1pPr>
          </a:lstStyle>
          <a:p>
            <a:pPr eaLnBrk="1" hangingPunct="1"/>
            <a:r>
              <a:rPr lang="fr-FR" altLang="fr-FR" sz="1300" b="1">
                <a:solidFill>
                  <a:srgbClr val="E8143A"/>
                </a:solidFill>
                <a:latin typeface="Arial" panose="020B0604020202020204" pitchFamily="34" charset="0"/>
                <a:cs typeface="Arial" panose="020B0604020202020204" pitchFamily="34" charset="0"/>
              </a:rPr>
              <a:t>Mois </a:t>
            </a:r>
            <a:r>
              <a:rPr lang="fr-FR" altLang="fr-FR" sz="1300" b="1">
                <a:solidFill>
                  <a:schemeClr val="tx1"/>
                </a:solidFill>
                <a:latin typeface="Arial" panose="020B0604020202020204" pitchFamily="34" charset="0"/>
                <a:cs typeface="Arial" panose="020B0604020202020204" pitchFamily="34" charset="0"/>
              </a:rPr>
              <a:t>année</a:t>
            </a:r>
            <a:endParaRPr lang="fr-FR" altLang="fr-FR" sz="13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38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u objet">
    <p:spTree>
      <p:nvGrpSpPr>
        <p:cNvPr id="1" name=""/>
        <p:cNvGrpSpPr/>
        <p:nvPr/>
      </p:nvGrpSpPr>
      <p:grpSpPr>
        <a:xfrm>
          <a:off x="0" y="0"/>
          <a:ext cx="0" cy="0"/>
          <a:chOff x="0" y="0"/>
          <a:chExt cx="0" cy="0"/>
        </a:xfrm>
      </p:grpSpPr>
      <p:sp>
        <p:nvSpPr>
          <p:cNvPr id="4" name="Rectangle 3"/>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6"/>
          <p:cNvSpPr>
            <a:spLocks noGrp="1"/>
          </p:cNvSpPr>
          <p:nvPr>
            <p:ph type="body" sz="quarter" idx="10" hasCustomPrompt="1"/>
          </p:nvPr>
        </p:nvSpPr>
        <p:spPr>
          <a:xfrm>
            <a:off x="457533" y="195486"/>
            <a:ext cx="7715200" cy="485786"/>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Modifiez le titre : 25 points</a:t>
            </a:r>
          </a:p>
        </p:txBody>
      </p:sp>
      <p:cxnSp>
        <p:nvCxnSpPr>
          <p:cNvPr id="7" name="Connecteur droit 6"/>
          <p:cNvCxnSpPr/>
          <p:nvPr/>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8" name="Espace réservé du contenu 7"/>
          <p:cNvSpPr>
            <a:spLocks noGrp="1"/>
          </p:cNvSpPr>
          <p:nvPr>
            <p:ph sz="quarter" idx="11"/>
          </p:nvPr>
        </p:nvSpPr>
        <p:spPr>
          <a:xfrm>
            <a:off x="457200" y="844302"/>
            <a:ext cx="7571184" cy="3887687"/>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r>
              <a:rPr lang="fr-FR"/>
              <a:t>Modifier les styles du texte du masque</a:t>
            </a:r>
          </a:p>
        </p:txBody>
      </p:sp>
      <p:sp>
        <p:nvSpPr>
          <p:cNvPr id="12" name="ZoneTexte 11"/>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14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e et image">
    <p:spTree>
      <p:nvGrpSpPr>
        <p:cNvPr id="1" name=""/>
        <p:cNvGrpSpPr/>
        <p:nvPr/>
      </p:nvGrpSpPr>
      <p:grpSpPr>
        <a:xfrm>
          <a:off x="0" y="0"/>
          <a:ext cx="0" cy="0"/>
          <a:chOff x="0" y="0"/>
          <a:chExt cx="0" cy="0"/>
        </a:xfrm>
      </p:grpSpPr>
      <p:sp>
        <p:nvSpPr>
          <p:cNvPr id="3" name="Rectangle 2"/>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6"/>
          <p:cNvSpPr>
            <a:spLocks noGrp="1"/>
          </p:cNvSpPr>
          <p:nvPr>
            <p:ph type="body" sz="quarter" idx="10" hasCustomPrompt="1"/>
          </p:nvPr>
        </p:nvSpPr>
        <p:spPr>
          <a:xfrm>
            <a:off x="457533" y="193979"/>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Modifiez le titre : 25 points</a:t>
            </a:r>
          </a:p>
        </p:txBody>
      </p:sp>
      <p:cxnSp>
        <p:nvCxnSpPr>
          <p:cNvPr id="7" name="Connecteur droit 6"/>
          <p:cNvCxnSpPr/>
          <p:nvPr/>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8" name="Espace réservé du texte 8"/>
          <p:cNvSpPr>
            <a:spLocks noGrp="1"/>
          </p:cNvSpPr>
          <p:nvPr>
            <p:ph type="body" sz="quarter" idx="11" hasCustomPrompt="1"/>
          </p:nvPr>
        </p:nvSpPr>
        <p:spPr>
          <a:xfrm>
            <a:off x="457200" y="770046"/>
            <a:ext cx="4114800" cy="3528392"/>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Modifiez le texte : 18 points</a:t>
            </a:r>
          </a:p>
        </p:txBody>
      </p:sp>
      <p:sp>
        <p:nvSpPr>
          <p:cNvPr id="10" name="Espace réservé pour une image  9"/>
          <p:cNvSpPr>
            <a:spLocks noGrp="1"/>
          </p:cNvSpPr>
          <p:nvPr>
            <p:ph type="pic" sz="quarter" idx="12"/>
          </p:nvPr>
        </p:nvSpPr>
        <p:spPr>
          <a:xfrm>
            <a:off x="4715272" y="770043"/>
            <a:ext cx="3313112" cy="3529899"/>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r>
              <a:rPr lang="fr-FR"/>
              <a:t>Cliquez sur l'icône pour ajouter une image</a:t>
            </a:r>
          </a:p>
        </p:txBody>
      </p:sp>
      <p:sp>
        <p:nvSpPr>
          <p:cNvPr id="12" name="ZoneTexte 11"/>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92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円/楕円 23"/>
          <p:cNvSpPr/>
          <p:nvPr userDrawn="1"/>
        </p:nvSpPr>
        <p:spPr>
          <a:xfrm>
            <a:off x="1043608" y="2067694"/>
            <a:ext cx="579664" cy="579664"/>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cxnSp>
        <p:nvCxnSpPr>
          <p:cNvPr id="6" name="直線コネクタ 11"/>
          <p:cNvCxnSpPr/>
          <p:nvPr userDrawn="1"/>
        </p:nvCxnSpPr>
        <p:spPr>
          <a:xfrm>
            <a:off x="1331640" y="2355726"/>
            <a:ext cx="6587453" cy="20513"/>
          </a:xfrm>
          <a:prstGeom prst="line">
            <a:avLst/>
          </a:prstGeom>
          <a:ln w="127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円/楕円 14"/>
          <p:cNvSpPr/>
          <p:nvPr userDrawn="1"/>
        </p:nvSpPr>
        <p:spPr>
          <a:xfrm>
            <a:off x="6850169" y="1905536"/>
            <a:ext cx="918102" cy="918102"/>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8" name="円/楕円 15"/>
          <p:cNvSpPr/>
          <p:nvPr userDrawn="1"/>
        </p:nvSpPr>
        <p:spPr>
          <a:xfrm>
            <a:off x="5396405" y="1455346"/>
            <a:ext cx="1814371" cy="1814371"/>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9" name="円/楕円 17"/>
          <p:cNvSpPr/>
          <p:nvPr userDrawn="1"/>
        </p:nvSpPr>
        <p:spPr>
          <a:xfrm>
            <a:off x="3188692" y="1016007"/>
            <a:ext cx="2644301" cy="2644301"/>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10" name="円/楕円 18"/>
          <p:cNvSpPr/>
          <p:nvPr userDrawn="1"/>
        </p:nvSpPr>
        <p:spPr>
          <a:xfrm>
            <a:off x="1939454" y="1496166"/>
            <a:ext cx="1717630" cy="1717630"/>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11" name="円/楕円 19"/>
          <p:cNvSpPr/>
          <p:nvPr userDrawn="1"/>
        </p:nvSpPr>
        <p:spPr>
          <a:xfrm>
            <a:off x="7587268" y="2058625"/>
            <a:ext cx="620287" cy="620287"/>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12" name="円/楕円 22"/>
          <p:cNvSpPr/>
          <p:nvPr userDrawn="1"/>
        </p:nvSpPr>
        <p:spPr>
          <a:xfrm>
            <a:off x="1340152" y="1865277"/>
            <a:ext cx="987095" cy="987095"/>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cxnSp>
        <p:nvCxnSpPr>
          <p:cNvPr id="13" name="直線コネクタ 25"/>
          <p:cNvCxnSpPr/>
          <p:nvPr userDrawn="1"/>
        </p:nvCxnSpPr>
        <p:spPr>
          <a:xfrm flipV="1">
            <a:off x="1331640" y="1419622"/>
            <a:ext cx="0" cy="936104"/>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27"/>
          <p:cNvCxnSpPr/>
          <p:nvPr userDrawn="1"/>
        </p:nvCxnSpPr>
        <p:spPr>
          <a:xfrm>
            <a:off x="1835696" y="2355726"/>
            <a:ext cx="0" cy="1224136"/>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31"/>
          <p:cNvCxnSpPr/>
          <p:nvPr userDrawn="1"/>
        </p:nvCxnSpPr>
        <p:spPr>
          <a:xfrm>
            <a:off x="2771800" y="2355726"/>
            <a:ext cx="0" cy="1152128"/>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36"/>
          <p:cNvCxnSpPr/>
          <p:nvPr userDrawn="1"/>
        </p:nvCxnSpPr>
        <p:spPr>
          <a:xfrm>
            <a:off x="4499992" y="2355726"/>
            <a:ext cx="0" cy="1584176"/>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38"/>
          <p:cNvCxnSpPr/>
          <p:nvPr userDrawn="1"/>
        </p:nvCxnSpPr>
        <p:spPr>
          <a:xfrm flipV="1">
            <a:off x="6300192" y="1275606"/>
            <a:ext cx="25520" cy="1086926"/>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40"/>
          <p:cNvCxnSpPr/>
          <p:nvPr userDrawn="1"/>
        </p:nvCxnSpPr>
        <p:spPr>
          <a:xfrm>
            <a:off x="7308304" y="2355726"/>
            <a:ext cx="0" cy="1440160"/>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43"/>
          <p:cNvCxnSpPr/>
          <p:nvPr userDrawn="1"/>
        </p:nvCxnSpPr>
        <p:spPr>
          <a:xfrm>
            <a:off x="7912797" y="2380626"/>
            <a:ext cx="0" cy="767188"/>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31"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Modifiez le titre : 25 points</a:t>
            </a:r>
          </a:p>
        </p:txBody>
      </p:sp>
      <p:cxnSp>
        <p:nvCxnSpPr>
          <p:cNvPr id="32" name="Connecteur droit 31"/>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1" hasCustomPrompt="1"/>
          </p:nvPr>
        </p:nvSpPr>
        <p:spPr>
          <a:xfrm>
            <a:off x="385192" y="1015752"/>
            <a:ext cx="1954560" cy="331788"/>
          </a:xfrm>
          <a:prstGeom prst="rect">
            <a:avLst/>
          </a:prstGeom>
        </p:spPr>
        <p:txBody>
          <a:bodyPr/>
          <a:lstStyle>
            <a:lvl1pPr marL="0" indent="0">
              <a:buNone/>
              <a:defRPr sz="1800"/>
            </a:lvl1pPr>
          </a:lstStyle>
          <a:p>
            <a:pPr lvl="0"/>
            <a:r>
              <a:rPr lang="fr-FR"/>
              <a:t>Texte : 18 points</a:t>
            </a:r>
          </a:p>
        </p:txBody>
      </p:sp>
      <p:sp>
        <p:nvSpPr>
          <p:cNvPr id="21" name="Espace réservé du texte 3"/>
          <p:cNvSpPr>
            <a:spLocks noGrp="1"/>
          </p:cNvSpPr>
          <p:nvPr>
            <p:ph type="body" sz="quarter" idx="12" hasCustomPrompt="1"/>
          </p:nvPr>
        </p:nvSpPr>
        <p:spPr>
          <a:xfrm>
            <a:off x="858416" y="3824138"/>
            <a:ext cx="1954560" cy="331788"/>
          </a:xfrm>
          <a:prstGeom prst="rect">
            <a:avLst/>
          </a:prstGeom>
        </p:spPr>
        <p:txBody>
          <a:bodyPr/>
          <a:lstStyle>
            <a:lvl1pPr marL="0" indent="0">
              <a:buNone/>
              <a:defRPr sz="1800"/>
            </a:lvl1pPr>
          </a:lstStyle>
          <a:p>
            <a:pPr lvl="0"/>
            <a:r>
              <a:rPr lang="fr-FR"/>
              <a:t>Texte : 18 points</a:t>
            </a:r>
          </a:p>
        </p:txBody>
      </p:sp>
      <p:sp>
        <p:nvSpPr>
          <p:cNvPr id="22" name="Espace réservé du texte 3"/>
          <p:cNvSpPr>
            <a:spLocks noGrp="1"/>
          </p:cNvSpPr>
          <p:nvPr>
            <p:ph type="body" sz="quarter" idx="13" hasCustomPrompt="1"/>
          </p:nvPr>
        </p:nvSpPr>
        <p:spPr>
          <a:xfrm>
            <a:off x="1825352" y="3413968"/>
            <a:ext cx="1954560" cy="331788"/>
          </a:xfrm>
          <a:prstGeom prst="rect">
            <a:avLst/>
          </a:prstGeom>
        </p:spPr>
        <p:txBody>
          <a:bodyPr/>
          <a:lstStyle>
            <a:lvl1pPr marL="0" indent="0">
              <a:buNone/>
              <a:defRPr sz="1800"/>
            </a:lvl1pPr>
          </a:lstStyle>
          <a:p>
            <a:pPr lvl="0"/>
            <a:r>
              <a:rPr lang="fr-FR"/>
              <a:t>Texte : 18 points</a:t>
            </a:r>
          </a:p>
        </p:txBody>
      </p:sp>
      <p:sp>
        <p:nvSpPr>
          <p:cNvPr id="23" name="Espace réservé du texte 3"/>
          <p:cNvSpPr>
            <a:spLocks noGrp="1"/>
          </p:cNvSpPr>
          <p:nvPr>
            <p:ph type="body" sz="quarter" idx="14" hasCustomPrompt="1"/>
          </p:nvPr>
        </p:nvSpPr>
        <p:spPr>
          <a:xfrm>
            <a:off x="3533562" y="3966754"/>
            <a:ext cx="1954560" cy="331788"/>
          </a:xfrm>
          <a:prstGeom prst="rect">
            <a:avLst/>
          </a:prstGeom>
        </p:spPr>
        <p:txBody>
          <a:bodyPr/>
          <a:lstStyle>
            <a:lvl1pPr marL="0" indent="0">
              <a:buNone/>
              <a:defRPr sz="1800"/>
            </a:lvl1pPr>
          </a:lstStyle>
          <a:p>
            <a:pPr lvl="0"/>
            <a:r>
              <a:rPr lang="fr-FR"/>
              <a:t>Texte : 18 points</a:t>
            </a:r>
          </a:p>
        </p:txBody>
      </p:sp>
      <p:sp>
        <p:nvSpPr>
          <p:cNvPr id="24" name="Espace réservé du texte 3"/>
          <p:cNvSpPr>
            <a:spLocks noGrp="1"/>
          </p:cNvSpPr>
          <p:nvPr>
            <p:ph type="body" sz="quarter" idx="15" hasCustomPrompt="1"/>
          </p:nvPr>
        </p:nvSpPr>
        <p:spPr>
          <a:xfrm>
            <a:off x="5354660" y="850113"/>
            <a:ext cx="1954560" cy="331788"/>
          </a:xfrm>
          <a:prstGeom prst="rect">
            <a:avLst/>
          </a:prstGeom>
        </p:spPr>
        <p:txBody>
          <a:bodyPr/>
          <a:lstStyle>
            <a:lvl1pPr marL="0" indent="0">
              <a:buNone/>
              <a:defRPr sz="1800"/>
            </a:lvl1pPr>
          </a:lstStyle>
          <a:p>
            <a:pPr lvl="0"/>
            <a:r>
              <a:rPr lang="fr-FR"/>
              <a:t>Texte : 18 points</a:t>
            </a:r>
          </a:p>
        </p:txBody>
      </p:sp>
      <p:sp>
        <p:nvSpPr>
          <p:cNvPr id="25" name="Espace réservé du texte 3"/>
          <p:cNvSpPr>
            <a:spLocks noGrp="1"/>
          </p:cNvSpPr>
          <p:nvPr>
            <p:ph type="body" sz="quarter" idx="16" hasCustomPrompt="1"/>
          </p:nvPr>
        </p:nvSpPr>
        <p:spPr>
          <a:xfrm>
            <a:off x="6300192" y="3795886"/>
            <a:ext cx="1954560" cy="331788"/>
          </a:xfrm>
          <a:prstGeom prst="rect">
            <a:avLst/>
          </a:prstGeom>
        </p:spPr>
        <p:txBody>
          <a:bodyPr/>
          <a:lstStyle>
            <a:lvl1pPr marL="0" indent="0">
              <a:buNone/>
              <a:defRPr sz="1800"/>
            </a:lvl1pPr>
          </a:lstStyle>
          <a:p>
            <a:pPr lvl="0"/>
            <a:r>
              <a:rPr lang="fr-FR"/>
              <a:t>Texte : 18 points</a:t>
            </a:r>
          </a:p>
        </p:txBody>
      </p:sp>
      <p:sp>
        <p:nvSpPr>
          <p:cNvPr id="26" name="Espace réservé du texte 3"/>
          <p:cNvSpPr>
            <a:spLocks noGrp="1"/>
          </p:cNvSpPr>
          <p:nvPr>
            <p:ph type="body" sz="quarter" idx="17" hasCustomPrompt="1"/>
          </p:nvPr>
        </p:nvSpPr>
        <p:spPr>
          <a:xfrm>
            <a:off x="6937920" y="3535871"/>
            <a:ext cx="1954560" cy="331788"/>
          </a:xfrm>
          <a:prstGeom prst="rect">
            <a:avLst/>
          </a:prstGeom>
        </p:spPr>
        <p:txBody>
          <a:bodyPr/>
          <a:lstStyle>
            <a:lvl1pPr marL="0" indent="0">
              <a:buNone/>
              <a:defRPr sz="1800"/>
            </a:lvl1pPr>
          </a:lstStyle>
          <a:p>
            <a:pPr lvl="0"/>
            <a:r>
              <a:rPr lang="fr-FR"/>
              <a:t>Texte : 18 points</a:t>
            </a:r>
          </a:p>
        </p:txBody>
      </p:sp>
    </p:spTree>
    <p:extLst>
      <p:ext uri="{BB962C8B-B14F-4D97-AF65-F5344CB8AC3E}">
        <p14:creationId xmlns:p14="http://schemas.microsoft.com/office/powerpoint/2010/main" val="3195089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Modifiez le titre : 25 points</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5" name="正方形/長方形 22"/>
          <p:cNvSpPr/>
          <p:nvPr userDrawn="1"/>
        </p:nvSpPr>
        <p:spPr>
          <a:xfrm>
            <a:off x="-8627" y="1419622"/>
            <a:ext cx="9180512" cy="2736304"/>
          </a:xfrm>
          <a:prstGeom prst="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sz="1100" kern="1200">
              <a:solidFill>
                <a:schemeClr val="tx1"/>
              </a:solidFill>
              <a:latin typeface="Arial"/>
              <a:cs typeface="Arial"/>
            </a:endParaRPr>
          </a:p>
        </p:txBody>
      </p:sp>
      <p:pic>
        <p:nvPicPr>
          <p:cNvPr id="9" name="図プレースホルダー 7"/>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903245" y="1507266"/>
            <a:ext cx="644419" cy="704444"/>
          </a:xfrm>
          <a:prstGeom prst="rect">
            <a:avLst/>
          </a:prstGeom>
        </p:spPr>
      </p:pic>
      <p:pic>
        <p:nvPicPr>
          <p:cNvPr id="10" name="図プレースホルダー 8"/>
          <p:cNvPicPr>
            <a:picLocks noChangeAspect="1"/>
          </p:cNvPicPr>
          <p:nvPr userDrawn="1"/>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 r="59"/>
          <a:stretch>
            <a:fillRect/>
          </a:stretch>
        </p:blipFill>
        <p:spPr>
          <a:xfrm>
            <a:off x="3079405" y="1491630"/>
            <a:ext cx="572415" cy="704449"/>
          </a:xfrm>
          <a:prstGeom prst="rect">
            <a:avLst/>
          </a:prstGeom>
        </p:spPr>
      </p:pic>
      <p:pic>
        <p:nvPicPr>
          <p:cNvPr id="11" name="図プレースホルダー 9"/>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59" r="59"/>
          <a:stretch>
            <a:fillRect/>
          </a:stretch>
        </p:blipFill>
        <p:spPr>
          <a:xfrm>
            <a:off x="5220072" y="1491630"/>
            <a:ext cx="576064" cy="720080"/>
          </a:xfrm>
          <a:prstGeom prst="rect">
            <a:avLst/>
          </a:prstGeom>
        </p:spPr>
      </p:pic>
      <p:pic>
        <p:nvPicPr>
          <p:cNvPr id="12" name="図プレースホルダー 11"/>
          <p:cNvPicPr>
            <a:picLocks noChangeAspect="1"/>
          </p:cNvPicPr>
          <p:nvPr userDrawn="1"/>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a:xfrm>
            <a:off x="7455969" y="1507261"/>
            <a:ext cx="572415" cy="704449"/>
          </a:xfrm>
          <a:prstGeom prst="rect">
            <a:avLst/>
          </a:prstGeom>
        </p:spPr>
      </p:pic>
      <p:sp>
        <p:nvSpPr>
          <p:cNvPr id="31" name="テキスト プレースホルダー 38"/>
          <p:cNvSpPr>
            <a:spLocks noGrp="1"/>
          </p:cNvSpPr>
          <p:nvPr>
            <p:ph type="body" sz="quarter" idx="33" hasCustomPrompt="1"/>
          </p:nvPr>
        </p:nvSpPr>
        <p:spPr>
          <a:xfrm>
            <a:off x="539552" y="2199115"/>
            <a:ext cx="1290631" cy="582076"/>
          </a:xfrm>
          <a:prstGeom prst="rect">
            <a:avLst/>
          </a:prstGeom>
        </p:spPr>
        <p:txBody>
          <a:bodyPr/>
          <a:lstStyle>
            <a:lvl1pPr marL="0" indent="0" algn="ctr">
              <a:buNone/>
              <a:defRPr sz="1800" baseline="0">
                <a:solidFill>
                  <a:schemeClr val="accent1"/>
                </a:solidFill>
                <a:latin typeface="Arial" panose="020B0604020202020204" pitchFamily="34" charset="0"/>
                <a:cs typeface="Arial" panose="020B0604020202020204" pitchFamily="34" charset="0"/>
              </a:defRPr>
            </a:lvl1pPr>
          </a:lstStyle>
          <a:p>
            <a:pPr lvl="0" algn="ctr"/>
            <a:r>
              <a:rPr lang="en-US">
                <a:solidFill>
                  <a:schemeClr val="accent1"/>
                </a:solidFill>
                <a:latin typeface="Arial"/>
                <a:cs typeface="Arial"/>
              </a:rPr>
              <a:t>TITRE : 18 PTS</a:t>
            </a:r>
            <a:endParaRPr kumimoji="1" lang="ja-JP" altLang="en-US">
              <a:latin typeface="Arial"/>
              <a:cs typeface="Arial"/>
            </a:endParaRPr>
          </a:p>
        </p:txBody>
      </p:sp>
      <p:sp>
        <p:nvSpPr>
          <p:cNvPr id="32" name="Espace réservé du texte 4"/>
          <p:cNvSpPr>
            <a:spLocks noGrp="1"/>
          </p:cNvSpPr>
          <p:nvPr>
            <p:ph type="body" sz="quarter" idx="44" hasCustomPrompt="1"/>
          </p:nvPr>
        </p:nvSpPr>
        <p:spPr>
          <a:xfrm>
            <a:off x="529208" y="2932113"/>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a:t>Texte : 18 points</a:t>
            </a:r>
          </a:p>
        </p:txBody>
      </p:sp>
      <p:sp>
        <p:nvSpPr>
          <p:cNvPr id="33" name="テキスト プレースホルダー 38"/>
          <p:cNvSpPr>
            <a:spLocks noGrp="1"/>
          </p:cNvSpPr>
          <p:nvPr>
            <p:ph type="body" sz="quarter" idx="45" hasCustomPrompt="1"/>
          </p:nvPr>
        </p:nvSpPr>
        <p:spPr>
          <a:xfrm>
            <a:off x="2627784" y="2222997"/>
            <a:ext cx="1290631" cy="582076"/>
          </a:xfrm>
          <a:prstGeom prst="rect">
            <a:avLst/>
          </a:prstGeom>
        </p:spPr>
        <p:txBody>
          <a:bodyPr/>
          <a:lstStyle>
            <a:lvl1pPr marL="0" indent="0" algn="ctr">
              <a:buNone/>
              <a:defRPr sz="1800" baseline="0">
                <a:solidFill>
                  <a:schemeClr val="accent1"/>
                </a:solidFill>
                <a:latin typeface="Arial" panose="020B0604020202020204" pitchFamily="34" charset="0"/>
                <a:cs typeface="Arial" panose="020B0604020202020204" pitchFamily="34" charset="0"/>
              </a:defRPr>
            </a:lvl1pPr>
          </a:lstStyle>
          <a:p>
            <a:pPr lvl="0" algn="ctr"/>
            <a:r>
              <a:rPr lang="en-US">
                <a:solidFill>
                  <a:schemeClr val="accent1"/>
                </a:solidFill>
                <a:latin typeface="Arial"/>
                <a:cs typeface="Arial"/>
              </a:rPr>
              <a:t>TITRE : 18 PTS</a:t>
            </a:r>
            <a:endParaRPr kumimoji="1" lang="ja-JP" altLang="en-US">
              <a:latin typeface="Arial"/>
              <a:cs typeface="Arial"/>
            </a:endParaRPr>
          </a:p>
        </p:txBody>
      </p:sp>
      <p:sp>
        <p:nvSpPr>
          <p:cNvPr id="34" name="Espace réservé du texte 4"/>
          <p:cNvSpPr>
            <a:spLocks noGrp="1"/>
          </p:cNvSpPr>
          <p:nvPr>
            <p:ph type="body" sz="quarter" idx="46" hasCustomPrompt="1"/>
          </p:nvPr>
        </p:nvSpPr>
        <p:spPr>
          <a:xfrm>
            <a:off x="2617440" y="2955995"/>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a:t>Texte : 18 points</a:t>
            </a:r>
          </a:p>
        </p:txBody>
      </p:sp>
      <p:sp>
        <p:nvSpPr>
          <p:cNvPr id="35" name="テキスト プレースホルダー 38"/>
          <p:cNvSpPr>
            <a:spLocks noGrp="1"/>
          </p:cNvSpPr>
          <p:nvPr>
            <p:ph type="body" sz="quarter" idx="47" hasCustomPrompt="1"/>
          </p:nvPr>
        </p:nvSpPr>
        <p:spPr>
          <a:xfrm>
            <a:off x="4862788" y="2222997"/>
            <a:ext cx="1290631" cy="582076"/>
          </a:xfrm>
          <a:prstGeom prst="rect">
            <a:avLst/>
          </a:prstGeom>
        </p:spPr>
        <p:txBody>
          <a:bodyPr/>
          <a:lstStyle>
            <a:lvl1pPr marL="0" indent="0" algn="ctr">
              <a:buNone/>
              <a:defRPr sz="1800" baseline="0">
                <a:solidFill>
                  <a:schemeClr val="accent1"/>
                </a:solidFill>
                <a:latin typeface="Arial" panose="020B0604020202020204" pitchFamily="34" charset="0"/>
                <a:cs typeface="Arial" panose="020B0604020202020204" pitchFamily="34" charset="0"/>
              </a:defRPr>
            </a:lvl1pPr>
          </a:lstStyle>
          <a:p>
            <a:pPr lvl="0" algn="ctr"/>
            <a:r>
              <a:rPr lang="en-US">
                <a:solidFill>
                  <a:schemeClr val="accent1"/>
                </a:solidFill>
                <a:latin typeface="Arial"/>
                <a:cs typeface="Arial"/>
              </a:rPr>
              <a:t>TITRE : 18 PTS</a:t>
            </a:r>
            <a:endParaRPr kumimoji="1" lang="ja-JP" altLang="en-US">
              <a:latin typeface="Arial"/>
              <a:cs typeface="Arial"/>
            </a:endParaRPr>
          </a:p>
        </p:txBody>
      </p:sp>
      <p:sp>
        <p:nvSpPr>
          <p:cNvPr id="36" name="Espace réservé du texte 4"/>
          <p:cNvSpPr>
            <a:spLocks noGrp="1"/>
          </p:cNvSpPr>
          <p:nvPr>
            <p:ph type="body" sz="quarter" idx="48" hasCustomPrompt="1"/>
          </p:nvPr>
        </p:nvSpPr>
        <p:spPr>
          <a:xfrm>
            <a:off x="4852444" y="2955995"/>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a:t>Texte : 18 points</a:t>
            </a:r>
          </a:p>
        </p:txBody>
      </p:sp>
      <p:sp>
        <p:nvSpPr>
          <p:cNvPr id="37" name="テキスト プレースホルダー 38"/>
          <p:cNvSpPr>
            <a:spLocks noGrp="1"/>
          </p:cNvSpPr>
          <p:nvPr>
            <p:ph type="body" sz="quarter" idx="49" hasCustomPrompt="1"/>
          </p:nvPr>
        </p:nvSpPr>
        <p:spPr>
          <a:xfrm>
            <a:off x="7096860" y="2216122"/>
            <a:ext cx="1290631" cy="582076"/>
          </a:xfrm>
          <a:prstGeom prst="rect">
            <a:avLst/>
          </a:prstGeom>
        </p:spPr>
        <p:txBody>
          <a:bodyPr/>
          <a:lstStyle>
            <a:lvl1pPr marL="0" indent="0" algn="ctr">
              <a:buNone/>
              <a:defRPr sz="1800" baseline="0">
                <a:solidFill>
                  <a:schemeClr val="accent1"/>
                </a:solidFill>
                <a:latin typeface="Arial" panose="020B0604020202020204" pitchFamily="34" charset="0"/>
                <a:cs typeface="Arial" panose="020B0604020202020204" pitchFamily="34" charset="0"/>
              </a:defRPr>
            </a:lvl1pPr>
          </a:lstStyle>
          <a:p>
            <a:pPr lvl="0" algn="ctr"/>
            <a:r>
              <a:rPr lang="en-US">
                <a:solidFill>
                  <a:schemeClr val="accent1"/>
                </a:solidFill>
                <a:latin typeface="Arial"/>
                <a:cs typeface="Arial"/>
              </a:rPr>
              <a:t>TITRE : 18 PTS</a:t>
            </a:r>
            <a:endParaRPr kumimoji="1" lang="ja-JP" altLang="en-US">
              <a:latin typeface="Arial"/>
              <a:cs typeface="Arial"/>
            </a:endParaRPr>
          </a:p>
        </p:txBody>
      </p:sp>
      <p:sp>
        <p:nvSpPr>
          <p:cNvPr id="38" name="Espace réservé du texte 4"/>
          <p:cNvSpPr>
            <a:spLocks noGrp="1"/>
          </p:cNvSpPr>
          <p:nvPr>
            <p:ph type="body" sz="quarter" idx="50" hasCustomPrompt="1"/>
          </p:nvPr>
        </p:nvSpPr>
        <p:spPr>
          <a:xfrm>
            <a:off x="7086516" y="2949120"/>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a:t>Texte : 18 points</a:t>
            </a:r>
          </a:p>
        </p:txBody>
      </p:sp>
    </p:spTree>
    <p:extLst>
      <p:ext uri="{BB962C8B-B14F-4D97-AF65-F5344CB8AC3E}">
        <p14:creationId xmlns:p14="http://schemas.microsoft.com/office/powerpoint/2010/main" val="8462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Planning</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5" name="角丸四角形 13"/>
          <p:cNvSpPr/>
          <p:nvPr userDrawn="1"/>
        </p:nvSpPr>
        <p:spPr>
          <a:xfrm>
            <a:off x="4932040" y="3579862"/>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6" name="角丸四角形 13"/>
          <p:cNvSpPr/>
          <p:nvPr userDrawn="1"/>
        </p:nvSpPr>
        <p:spPr>
          <a:xfrm>
            <a:off x="4932040" y="2283718"/>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7" name="角丸四角形 13"/>
          <p:cNvSpPr/>
          <p:nvPr userDrawn="1"/>
        </p:nvSpPr>
        <p:spPr>
          <a:xfrm>
            <a:off x="4932040" y="1045850"/>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8" name="角丸四角形 13"/>
          <p:cNvSpPr/>
          <p:nvPr userDrawn="1"/>
        </p:nvSpPr>
        <p:spPr>
          <a:xfrm>
            <a:off x="850324" y="3579862"/>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9" name="角丸四角形 13"/>
          <p:cNvSpPr/>
          <p:nvPr userDrawn="1"/>
        </p:nvSpPr>
        <p:spPr>
          <a:xfrm>
            <a:off x="850324" y="2283718"/>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0" name="角丸四角形 13"/>
          <p:cNvSpPr/>
          <p:nvPr userDrawn="1"/>
        </p:nvSpPr>
        <p:spPr>
          <a:xfrm>
            <a:off x="862236" y="1117858"/>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1" name="円/楕円 6"/>
          <p:cNvSpPr/>
          <p:nvPr userDrawn="1"/>
        </p:nvSpPr>
        <p:spPr>
          <a:xfrm>
            <a:off x="527099" y="915566"/>
            <a:ext cx="576064" cy="708941"/>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4" name="円/楕円 34"/>
          <p:cNvSpPr/>
          <p:nvPr userDrawn="1"/>
        </p:nvSpPr>
        <p:spPr>
          <a:xfrm>
            <a:off x="527099" y="2224160"/>
            <a:ext cx="576064" cy="708941"/>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6" name="円/楕円 41"/>
          <p:cNvSpPr/>
          <p:nvPr userDrawn="1"/>
        </p:nvSpPr>
        <p:spPr>
          <a:xfrm>
            <a:off x="545355" y="3604762"/>
            <a:ext cx="539552" cy="664007"/>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7" name="円/楕円 46"/>
          <p:cNvSpPr/>
          <p:nvPr userDrawn="1"/>
        </p:nvSpPr>
        <p:spPr>
          <a:xfrm>
            <a:off x="4668642" y="921791"/>
            <a:ext cx="576064" cy="708941"/>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8" name="円/楕円 51"/>
          <p:cNvSpPr/>
          <p:nvPr userDrawn="1"/>
        </p:nvSpPr>
        <p:spPr>
          <a:xfrm>
            <a:off x="4668642" y="2296168"/>
            <a:ext cx="576064" cy="708941"/>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9" name="円/楕円 56"/>
          <p:cNvSpPr/>
          <p:nvPr userDrawn="1"/>
        </p:nvSpPr>
        <p:spPr>
          <a:xfrm>
            <a:off x="4668642" y="3603452"/>
            <a:ext cx="576064" cy="70894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36" name="Espace réservé du texte 8"/>
          <p:cNvSpPr>
            <a:spLocks noGrp="1"/>
          </p:cNvSpPr>
          <p:nvPr>
            <p:ph type="body" sz="quarter" idx="11" hasCustomPrompt="1"/>
          </p:nvPr>
        </p:nvSpPr>
        <p:spPr>
          <a:xfrm>
            <a:off x="1133726" y="1137626"/>
            <a:ext cx="3438274" cy="493106"/>
          </a:xfrm>
          <a:prstGeom prst="rect">
            <a:avLst/>
          </a:prstGeom>
        </p:spPr>
        <p:txBody>
          <a:bodyPr/>
          <a:lstStyle>
            <a:lvl1pPr marL="0" indent="0">
              <a:buNone/>
              <a:defRPr sz="1800" b="0"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marL="3175" indent="0">
              <a:buNone/>
              <a:defRPr sz="1800" b="1">
                <a:solidFill>
                  <a:schemeClr val="accent1"/>
                </a:solidFill>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3"/>
            <a:r>
              <a:rPr lang="fr-FR"/>
              <a:t>TITRE : 18 PTS</a:t>
            </a:r>
          </a:p>
        </p:txBody>
      </p:sp>
      <p:sp>
        <p:nvSpPr>
          <p:cNvPr id="37" name="Espace réservé du texte 8"/>
          <p:cNvSpPr>
            <a:spLocks noGrp="1"/>
          </p:cNvSpPr>
          <p:nvPr>
            <p:ph type="body" sz="quarter" idx="12" hasCustomPrompt="1"/>
          </p:nvPr>
        </p:nvSpPr>
        <p:spPr>
          <a:xfrm>
            <a:off x="1003937" y="1664784"/>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Texte : 18 points</a:t>
            </a:r>
          </a:p>
        </p:txBody>
      </p:sp>
      <p:sp>
        <p:nvSpPr>
          <p:cNvPr id="38" name="Espace réservé du texte 8"/>
          <p:cNvSpPr>
            <a:spLocks noGrp="1"/>
          </p:cNvSpPr>
          <p:nvPr>
            <p:ph type="body" sz="quarter" idx="13" hasCustomPrompt="1"/>
          </p:nvPr>
        </p:nvSpPr>
        <p:spPr>
          <a:xfrm>
            <a:off x="1133726" y="2337538"/>
            <a:ext cx="3438274" cy="493106"/>
          </a:xfrm>
          <a:prstGeom prst="rect">
            <a:avLst/>
          </a:prstGeom>
        </p:spPr>
        <p:txBody>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TITRE : 18 PTS</a:t>
            </a:r>
          </a:p>
        </p:txBody>
      </p:sp>
      <p:sp>
        <p:nvSpPr>
          <p:cNvPr id="39" name="Espace réservé du texte 8"/>
          <p:cNvSpPr>
            <a:spLocks noGrp="1"/>
          </p:cNvSpPr>
          <p:nvPr>
            <p:ph type="body" sz="quarter" idx="14" hasCustomPrompt="1"/>
          </p:nvPr>
        </p:nvSpPr>
        <p:spPr>
          <a:xfrm>
            <a:off x="1003937" y="2864696"/>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Texte : 18 points</a:t>
            </a:r>
          </a:p>
        </p:txBody>
      </p:sp>
      <p:sp>
        <p:nvSpPr>
          <p:cNvPr id="40" name="Espace réservé du texte 8"/>
          <p:cNvSpPr>
            <a:spLocks noGrp="1"/>
          </p:cNvSpPr>
          <p:nvPr>
            <p:ph type="body" sz="quarter" idx="15" hasCustomPrompt="1"/>
          </p:nvPr>
        </p:nvSpPr>
        <p:spPr>
          <a:xfrm>
            <a:off x="1173397" y="3606643"/>
            <a:ext cx="3438274" cy="493106"/>
          </a:xfrm>
          <a:prstGeom prst="rect">
            <a:avLst/>
          </a:prstGeom>
        </p:spPr>
        <p:txBody>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TITRE : 18 PTS</a:t>
            </a:r>
          </a:p>
        </p:txBody>
      </p:sp>
      <p:sp>
        <p:nvSpPr>
          <p:cNvPr id="41" name="Espace réservé du texte 8"/>
          <p:cNvSpPr>
            <a:spLocks noGrp="1"/>
          </p:cNvSpPr>
          <p:nvPr>
            <p:ph type="body" sz="quarter" idx="16" hasCustomPrompt="1"/>
          </p:nvPr>
        </p:nvSpPr>
        <p:spPr>
          <a:xfrm>
            <a:off x="1043608" y="4133801"/>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Texte : 18 points</a:t>
            </a:r>
          </a:p>
        </p:txBody>
      </p:sp>
      <p:sp>
        <p:nvSpPr>
          <p:cNvPr id="42" name="Espace réservé du texte 8"/>
          <p:cNvSpPr>
            <a:spLocks noGrp="1"/>
          </p:cNvSpPr>
          <p:nvPr>
            <p:ph type="body" sz="quarter" idx="17" hasCustomPrompt="1"/>
          </p:nvPr>
        </p:nvSpPr>
        <p:spPr>
          <a:xfrm>
            <a:off x="5277853" y="1131401"/>
            <a:ext cx="3438274" cy="493106"/>
          </a:xfrm>
          <a:prstGeom prst="rect">
            <a:avLst/>
          </a:prstGeom>
        </p:spPr>
        <p:txBody>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TITRE : 18 PTS</a:t>
            </a:r>
          </a:p>
        </p:txBody>
      </p:sp>
      <p:sp>
        <p:nvSpPr>
          <p:cNvPr id="43" name="Espace réservé du texte 8"/>
          <p:cNvSpPr>
            <a:spLocks noGrp="1"/>
          </p:cNvSpPr>
          <p:nvPr>
            <p:ph type="body" sz="quarter" idx="18" hasCustomPrompt="1"/>
          </p:nvPr>
        </p:nvSpPr>
        <p:spPr>
          <a:xfrm>
            <a:off x="5148064" y="1658559"/>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Texte : 18 points</a:t>
            </a:r>
          </a:p>
        </p:txBody>
      </p:sp>
      <p:sp>
        <p:nvSpPr>
          <p:cNvPr id="44" name="Espace réservé du texte 8"/>
          <p:cNvSpPr>
            <a:spLocks noGrp="1"/>
          </p:cNvSpPr>
          <p:nvPr>
            <p:ph type="body" sz="quarter" idx="19" hasCustomPrompt="1"/>
          </p:nvPr>
        </p:nvSpPr>
        <p:spPr>
          <a:xfrm>
            <a:off x="5277853" y="2362011"/>
            <a:ext cx="3438274" cy="493106"/>
          </a:xfrm>
          <a:prstGeom prst="rect">
            <a:avLst/>
          </a:prstGeom>
        </p:spPr>
        <p:txBody>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TITRE : 18 PTS</a:t>
            </a:r>
          </a:p>
        </p:txBody>
      </p:sp>
      <p:sp>
        <p:nvSpPr>
          <p:cNvPr id="45" name="Espace réservé du texte 8"/>
          <p:cNvSpPr>
            <a:spLocks noGrp="1"/>
          </p:cNvSpPr>
          <p:nvPr>
            <p:ph type="body" sz="quarter" idx="20" hasCustomPrompt="1"/>
          </p:nvPr>
        </p:nvSpPr>
        <p:spPr>
          <a:xfrm>
            <a:off x="5148064" y="2889169"/>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Texte : 18 points</a:t>
            </a:r>
          </a:p>
        </p:txBody>
      </p:sp>
      <p:sp>
        <p:nvSpPr>
          <p:cNvPr id="46" name="Espace réservé du texte 8"/>
          <p:cNvSpPr>
            <a:spLocks noGrp="1"/>
          </p:cNvSpPr>
          <p:nvPr>
            <p:ph type="body" sz="quarter" idx="21" hasCustomPrompt="1"/>
          </p:nvPr>
        </p:nvSpPr>
        <p:spPr>
          <a:xfrm>
            <a:off x="5254724" y="3690212"/>
            <a:ext cx="3438274" cy="493106"/>
          </a:xfrm>
          <a:prstGeom prst="rect">
            <a:avLst/>
          </a:prstGeom>
        </p:spPr>
        <p:txBody>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TITRE : 18 PTS</a:t>
            </a:r>
          </a:p>
        </p:txBody>
      </p:sp>
      <p:sp>
        <p:nvSpPr>
          <p:cNvPr id="47" name="Espace réservé du texte 8"/>
          <p:cNvSpPr>
            <a:spLocks noGrp="1"/>
          </p:cNvSpPr>
          <p:nvPr>
            <p:ph type="body" sz="quarter" idx="22" hasCustomPrompt="1"/>
          </p:nvPr>
        </p:nvSpPr>
        <p:spPr>
          <a:xfrm>
            <a:off x="5124935" y="4217370"/>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Texte : 18 points</a:t>
            </a:r>
          </a:p>
        </p:txBody>
      </p:sp>
      <p:sp>
        <p:nvSpPr>
          <p:cNvPr id="12" name="Espace réservé du texte 11"/>
          <p:cNvSpPr>
            <a:spLocks noGrp="1"/>
          </p:cNvSpPr>
          <p:nvPr>
            <p:ph type="body" sz="quarter" idx="23" hasCustomPrompt="1"/>
          </p:nvPr>
        </p:nvSpPr>
        <p:spPr>
          <a:xfrm>
            <a:off x="527100" y="1118451"/>
            <a:ext cx="576063"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a:t>9h00</a:t>
            </a:r>
          </a:p>
        </p:txBody>
      </p:sp>
      <p:sp>
        <p:nvSpPr>
          <p:cNvPr id="48" name="Espace réservé du texte 11"/>
          <p:cNvSpPr>
            <a:spLocks noGrp="1"/>
          </p:cNvSpPr>
          <p:nvPr>
            <p:ph type="body" sz="quarter" idx="24" hasCustomPrompt="1"/>
          </p:nvPr>
        </p:nvSpPr>
        <p:spPr>
          <a:xfrm>
            <a:off x="491095" y="2419086"/>
            <a:ext cx="648072"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a:t>11h00</a:t>
            </a:r>
          </a:p>
        </p:txBody>
      </p:sp>
      <p:sp>
        <p:nvSpPr>
          <p:cNvPr id="49" name="Espace réservé du texte 11"/>
          <p:cNvSpPr>
            <a:spLocks noGrp="1"/>
          </p:cNvSpPr>
          <p:nvPr>
            <p:ph type="body" sz="quarter" idx="25" hasCustomPrompt="1"/>
          </p:nvPr>
        </p:nvSpPr>
        <p:spPr>
          <a:xfrm>
            <a:off x="503548" y="3777221"/>
            <a:ext cx="623167"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a:t>12h00</a:t>
            </a:r>
          </a:p>
        </p:txBody>
      </p:sp>
      <p:sp>
        <p:nvSpPr>
          <p:cNvPr id="50" name="Espace réservé du texte 11"/>
          <p:cNvSpPr>
            <a:spLocks noGrp="1"/>
          </p:cNvSpPr>
          <p:nvPr>
            <p:ph type="body" sz="quarter" idx="26" hasCustomPrompt="1"/>
          </p:nvPr>
        </p:nvSpPr>
        <p:spPr>
          <a:xfrm>
            <a:off x="4621268" y="1150027"/>
            <a:ext cx="670812"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a:t>14h00</a:t>
            </a:r>
          </a:p>
        </p:txBody>
      </p:sp>
      <p:sp>
        <p:nvSpPr>
          <p:cNvPr id="51" name="Espace réservé du texte 11"/>
          <p:cNvSpPr>
            <a:spLocks noGrp="1"/>
          </p:cNvSpPr>
          <p:nvPr>
            <p:ph type="body" sz="quarter" idx="27" hasCustomPrompt="1"/>
          </p:nvPr>
        </p:nvSpPr>
        <p:spPr>
          <a:xfrm>
            <a:off x="4625368" y="2491094"/>
            <a:ext cx="662613"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a:t>15h00</a:t>
            </a:r>
          </a:p>
        </p:txBody>
      </p:sp>
      <p:sp>
        <p:nvSpPr>
          <p:cNvPr id="52" name="Espace réservé du texte 11"/>
          <p:cNvSpPr>
            <a:spLocks noGrp="1"/>
          </p:cNvSpPr>
          <p:nvPr>
            <p:ph type="body" sz="quarter" idx="28" hasCustomPrompt="1"/>
          </p:nvPr>
        </p:nvSpPr>
        <p:spPr>
          <a:xfrm>
            <a:off x="4638595" y="3798378"/>
            <a:ext cx="636159"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a:t>17h00</a:t>
            </a:r>
          </a:p>
        </p:txBody>
      </p:sp>
    </p:spTree>
    <p:extLst>
      <p:ext uri="{BB962C8B-B14F-4D97-AF65-F5344CB8AC3E}">
        <p14:creationId xmlns:p14="http://schemas.microsoft.com/office/powerpoint/2010/main" val="253646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Modifiez le titre : 25 points</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graphicFrame>
        <p:nvGraphicFramePr>
          <p:cNvPr id="5" name="グラフ 6"/>
          <p:cNvGraphicFramePr/>
          <p:nvPr userDrawn="1">
            <p:extLst>
              <p:ext uri="{D42A27DB-BD31-4B8C-83A1-F6EECF244321}">
                <p14:modId xmlns:p14="http://schemas.microsoft.com/office/powerpoint/2010/main" val="3459296285"/>
              </p:ext>
            </p:extLst>
          </p:nvPr>
        </p:nvGraphicFramePr>
        <p:xfrm>
          <a:off x="107504" y="1275606"/>
          <a:ext cx="8928992" cy="2967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898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Historique</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grpSp>
        <p:nvGrpSpPr>
          <p:cNvPr id="65" name="グループ化 16"/>
          <p:cNvGrpSpPr/>
          <p:nvPr userDrawn="1"/>
        </p:nvGrpSpPr>
        <p:grpSpPr>
          <a:xfrm>
            <a:off x="5508104" y="1347614"/>
            <a:ext cx="2448272" cy="287399"/>
            <a:chOff x="9458241" y="1768125"/>
            <a:chExt cx="6930769" cy="630070"/>
          </a:xfrm>
        </p:grpSpPr>
        <p:sp>
          <p:nvSpPr>
            <p:cNvPr id="66"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67" name="平行四辺形 11"/>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68" name="グループ化 16"/>
          <p:cNvGrpSpPr/>
          <p:nvPr userDrawn="1"/>
        </p:nvGrpSpPr>
        <p:grpSpPr>
          <a:xfrm>
            <a:off x="5508104" y="3796519"/>
            <a:ext cx="2448272" cy="287399"/>
            <a:chOff x="9458241" y="1768125"/>
            <a:chExt cx="6930769" cy="630070"/>
          </a:xfrm>
        </p:grpSpPr>
        <p:sp>
          <p:nvSpPr>
            <p:cNvPr id="69"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70" name="平行四辺形 11"/>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71" name="グループ化 17"/>
          <p:cNvGrpSpPr/>
          <p:nvPr userDrawn="1"/>
        </p:nvGrpSpPr>
        <p:grpSpPr>
          <a:xfrm rot="10800000" flipV="1">
            <a:off x="2699792" y="2427734"/>
            <a:ext cx="2520280" cy="288032"/>
            <a:chOff x="9458241" y="1768125"/>
            <a:chExt cx="6930769" cy="630070"/>
          </a:xfrm>
        </p:grpSpPr>
        <p:sp>
          <p:nvSpPr>
            <p:cNvPr id="72" name="平行四辺形 18"/>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73" name="平行四辺形 19"/>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sp>
        <p:nvSpPr>
          <p:cNvPr id="79" name="円/楕円 32"/>
          <p:cNvSpPr/>
          <p:nvPr userDrawn="1"/>
        </p:nvSpPr>
        <p:spPr>
          <a:xfrm>
            <a:off x="5148063" y="4415629"/>
            <a:ext cx="455069" cy="560036"/>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81" name="円/楕円 4"/>
          <p:cNvSpPr/>
          <p:nvPr userDrawn="1"/>
        </p:nvSpPr>
        <p:spPr>
          <a:xfrm>
            <a:off x="5148064" y="123479"/>
            <a:ext cx="432048" cy="53170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cxnSp>
        <p:nvCxnSpPr>
          <p:cNvPr id="83" name="直線コネクタ 7"/>
          <p:cNvCxnSpPr/>
          <p:nvPr userDrawn="1"/>
        </p:nvCxnSpPr>
        <p:spPr>
          <a:xfrm>
            <a:off x="5364088" y="267495"/>
            <a:ext cx="0" cy="4464496"/>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4" name="円/楕円 15"/>
          <p:cNvSpPr/>
          <p:nvPr userDrawn="1"/>
        </p:nvSpPr>
        <p:spPr>
          <a:xfrm>
            <a:off x="5275262" y="4011910"/>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85" name="円/楕円 15"/>
          <p:cNvSpPr/>
          <p:nvPr userDrawn="1"/>
        </p:nvSpPr>
        <p:spPr>
          <a:xfrm>
            <a:off x="5273402" y="2571750"/>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86" name="円/楕円 15"/>
          <p:cNvSpPr/>
          <p:nvPr userDrawn="1"/>
        </p:nvSpPr>
        <p:spPr>
          <a:xfrm>
            <a:off x="5268778" y="1460935"/>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5" name="Espace réservé du texte 4"/>
          <p:cNvSpPr>
            <a:spLocks noGrp="1"/>
          </p:cNvSpPr>
          <p:nvPr>
            <p:ph type="body" sz="quarter" idx="11" hasCustomPrompt="1"/>
          </p:nvPr>
        </p:nvSpPr>
        <p:spPr>
          <a:xfrm>
            <a:off x="6000750" y="1347788"/>
            <a:ext cx="1811338" cy="287337"/>
          </a:xfrm>
          <a:prstGeom prst="rect">
            <a:avLst/>
          </a:prstGeom>
        </p:spPr>
        <p:txBody>
          <a:bodyPr/>
          <a:lstStyle>
            <a:lvl1pPr marL="0" indent="0">
              <a:buNone/>
              <a:defRPr sz="1800"/>
            </a:lvl1pPr>
          </a:lstStyle>
          <a:p>
            <a:pPr lvl="0"/>
            <a:r>
              <a:rPr lang="fr-FR"/>
              <a:t>Texte : 18 pts</a:t>
            </a:r>
          </a:p>
        </p:txBody>
      </p:sp>
      <p:sp>
        <p:nvSpPr>
          <p:cNvPr id="22" name="Espace réservé du texte 4"/>
          <p:cNvSpPr>
            <a:spLocks noGrp="1"/>
          </p:cNvSpPr>
          <p:nvPr>
            <p:ph type="body" sz="quarter" idx="12" hasCustomPrompt="1"/>
          </p:nvPr>
        </p:nvSpPr>
        <p:spPr>
          <a:xfrm>
            <a:off x="2917312" y="2428429"/>
            <a:ext cx="1811338" cy="287337"/>
          </a:xfrm>
          <a:prstGeom prst="rect">
            <a:avLst/>
          </a:prstGeom>
        </p:spPr>
        <p:txBody>
          <a:bodyPr/>
          <a:lstStyle>
            <a:lvl1pPr marL="0" indent="0">
              <a:buNone/>
              <a:defRPr sz="1800"/>
            </a:lvl1pPr>
          </a:lstStyle>
          <a:p>
            <a:pPr lvl="0"/>
            <a:r>
              <a:rPr lang="fr-FR"/>
              <a:t>Texte : 18 pts</a:t>
            </a:r>
          </a:p>
        </p:txBody>
      </p:sp>
      <p:sp>
        <p:nvSpPr>
          <p:cNvPr id="23" name="Espace réservé du texte 4"/>
          <p:cNvSpPr>
            <a:spLocks noGrp="1"/>
          </p:cNvSpPr>
          <p:nvPr>
            <p:ph type="body" sz="quarter" idx="13" hasCustomPrompt="1"/>
          </p:nvPr>
        </p:nvSpPr>
        <p:spPr>
          <a:xfrm>
            <a:off x="5973975" y="3796518"/>
            <a:ext cx="1811338" cy="287337"/>
          </a:xfrm>
          <a:prstGeom prst="rect">
            <a:avLst/>
          </a:prstGeom>
        </p:spPr>
        <p:txBody>
          <a:bodyPr/>
          <a:lstStyle>
            <a:lvl1pPr marL="0" indent="0">
              <a:buNone/>
              <a:defRPr sz="1800"/>
            </a:lvl1pPr>
          </a:lstStyle>
          <a:p>
            <a:pPr lvl="0"/>
            <a:r>
              <a:rPr lang="fr-FR"/>
              <a:t>Texte : 18 pts</a:t>
            </a:r>
          </a:p>
        </p:txBody>
      </p:sp>
      <p:sp>
        <p:nvSpPr>
          <p:cNvPr id="24" name="Espace réservé du texte 4"/>
          <p:cNvSpPr>
            <a:spLocks noGrp="1"/>
          </p:cNvSpPr>
          <p:nvPr>
            <p:ph type="body" sz="quarter" idx="14" hasCustomPrompt="1"/>
          </p:nvPr>
        </p:nvSpPr>
        <p:spPr>
          <a:xfrm>
            <a:off x="5103298" y="245662"/>
            <a:ext cx="521580" cy="287337"/>
          </a:xfrm>
          <a:prstGeom prst="rect">
            <a:avLst/>
          </a:prstGeom>
        </p:spPr>
        <p:txBody>
          <a:bodyPr/>
          <a:lstStyle>
            <a:lvl1pPr marL="0" indent="0">
              <a:buNone/>
              <a:defRPr sz="1200">
                <a:solidFill>
                  <a:schemeClr val="bg1"/>
                </a:solidFill>
              </a:defRPr>
            </a:lvl1pPr>
          </a:lstStyle>
          <a:p>
            <a:pPr lvl="0"/>
            <a:r>
              <a:rPr lang="fr-FR"/>
              <a:t>2008</a:t>
            </a:r>
          </a:p>
        </p:txBody>
      </p:sp>
      <p:sp>
        <p:nvSpPr>
          <p:cNvPr id="25" name="Espace réservé du texte 4"/>
          <p:cNvSpPr>
            <a:spLocks noGrp="1"/>
          </p:cNvSpPr>
          <p:nvPr>
            <p:ph type="body" sz="quarter" idx="15" hasCustomPrompt="1"/>
          </p:nvPr>
        </p:nvSpPr>
        <p:spPr>
          <a:xfrm>
            <a:off x="5120417" y="4551978"/>
            <a:ext cx="521580" cy="287337"/>
          </a:xfrm>
          <a:prstGeom prst="rect">
            <a:avLst/>
          </a:prstGeom>
        </p:spPr>
        <p:txBody>
          <a:bodyPr/>
          <a:lstStyle>
            <a:lvl1pPr marL="0" indent="0">
              <a:buNone/>
              <a:defRPr sz="1200">
                <a:solidFill>
                  <a:schemeClr val="bg1"/>
                </a:solidFill>
              </a:defRPr>
            </a:lvl1pPr>
          </a:lstStyle>
          <a:p>
            <a:pPr lvl="0"/>
            <a:r>
              <a:rPr lang="fr-FR"/>
              <a:t>2012</a:t>
            </a:r>
          </a:p>
        </p:txBody>
      </p:sp>
    </p:spTree>
    <p:extLst>
      <p:ext uri="{BB962C8B-B14F-4D97-AF65-F5344CB8AC3E}">
        <p14:creationId xmlns:p14="http://schemas.microsoft.com/office/powerpoint/2010/main" val="3259169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grpSp>
        <p:nvGrpSpPr>
          <p:cNvPr id="26" name="グループ化 16"/>
          <p:cNvGrpSpPr/>
          <p:nvPr userDrawn="1"/>
        </p:nvGrpSpPr>
        <p:grpSpPr>
          <a:xfrm>
            <a:off x="5508104" y="3796519"/>
            <a:ext cx="2448272" cy="287399"/>
            <a:chOff x="9458241" y="1768125"/>
            <a:chExt cx="6930769" cy="630070"/>
          </a:xfrm>
        </p:grpSpPr>
        <p:sp>
          <p:nvSpPr>
            <p:cNvPr id="27"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28" name="平行四辺形 11"/>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29" name="グループ化 16"/>
          <p:cNvGrpSpPr/>
          <p:nvPr userDrawn="1"/>
        </p:nvGrpSpPr>
        <p:grpSpPr>
          <a:xfrm>
            <a:off x="5508104" y="1347614"/>
            <a:ext cx="2448272" cy="287399"/>
            <a:chOff x="9458241" y="1768125"/>
            <a:chExt cx="6930769" cy="630070"/>
          </a:xfrm>
        </p:grpSpPr>
        <p:sp>
          <p:nvSpPr>
            <p:cNvPr id="30"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31" name="平行四辺形 11"/>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34" name="グループ化 17"/>
          <p:cNvGrpSpPr/>
          <p:nvPr userDrawn="1"/>
        </p:nvGrpSpPr>
        <p:grpSpPr>
          <a:xfrm rot="10800000" flipV="1">
            <a:off x="2699792" y="2427734"/>
            <a:ext cx="2520280" cy="288032"/>
            <a:chOff x="9458241" y="1768125"/>
            <a:chExt cx="6930769" cy="630070"/>
          </a:xfrm>
        </p:grpSpPr>
        <p:sp>
          <p:nvSpPr>
            <p:cNvPr id="35" name="平行四辺形 18"/>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36" name="平行四辺形 19"/>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sp>
        <p:nvSpPr>
          <p:cNvPr id="41" name="円/楕円 32"/>
          <p:cNvSpPr/>
          <p:nvPr userDrawn="1"/>
        </p:nvSpPr>
        <p:spPr>
          <a:xfrm>
            <a:off x="5148063" y="4415629"/>
            <a:ext cx="455069" cy="560036"/>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43" name="円/楕円 4"/>
          <p:cNvSpPr/>
          <p:nvPr userDrawn="1"/>
        </p:nvSpPr>
        <p:spPr>
          <a:xfrm>
            <a:off x="5148064" y="123479"/>
            <a:ext cx="432048" cy="53170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cxnSp>
        <p:nvCxnSpPr>
          <p:cNvPr id="45" name="直線コネクタ 7"/>
          <p:cNvCxnSpPr>
            <a:endCxn id="41" idx="0"/>
          </p:cNvCxnSpPr>
          <p:nvPr userDrawn="1"/>
        </p:nvCxnSpPr>
        <p:spPr>
          <a:xfrm>
            <a:off x="5364088" y="267495"/>
            <a:ext cx="11510" cy="4148134"/>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6" name="円/楕円 15"/>
          <p:cNvSpPr/>
          <p:nvPr userDrawn="1"/>
        </p:nvSpPr>
        <p:spPr>
          <a:xfrm>
            <a:off x="5273402" y="2571750"/>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47" name="円/楕円 15"/>
          <p:cNvSpPr/>
          <p:nvPr userDrawn="1"/>
        </p:nvSpPr>
        <p:spPr>
          <a:xfrm>
            <a:off x="5273402" y="1460505"/>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48" name="円/楕円 15"/>
          <p:cNvSpPr/>
          <p:nvPr userDrawn="1"/>
        </p:nvSpPr>
        <p:spPr>
          <a:xfrm>
            <a:off x="5273402" y="4016340"/>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17" name="Espace réservé du texte 4"/>
          <p:cNvSpPr>
            <a:spLocks noGrp="1"/>
          </p:cNvSpPr>
          <p:nvPr>
            <p:ph type="body" sz="quarter" idx="11" hasCustomPrompt="1"/>
          </p:nvPr>
        </p:nvSpPr>
        <p:spPr>
          <a:xfrm>
            <a:off x="6000750" y="1347788"/>
            <a:ext cx="1811338" cy="287337"/>
          </a:xfrm>
          <a:prstGeom prst="rect">
            <a:avLst/>
          </a:prstGeom>
        </p:spPr>
        <p:txBody>
          <a:bodyPr/>
          <a:lstStyle>
            <a:lvl1pPr marL="0" indent="0">
              <a:buNone/>
              <a:defRPr sz="1800"/>
            </a:lvl1pPr>
          </a:lstStyle>
          <a:p>
            <a:pPr lvl="0"/>
            <a:r>
              <a:rPr lang="fr-FR"/>
              <a:t>Texte : 18 pts</a:t>
            </a:r>
          </a:p>
        </p:txBody>
      </p:sp>
      <p:sp>
        <p:nvSpPr>
          <p:cNvPr id="18" name="Espace réservé du texte 4"/>
          <p:cNvSpPr>
            <a:spLocks noGrp="1"/>
          </p:cNvSpPr>
          <p:nvPr>
            <p:ph type="body" sz="quarter" idx="12" hasCustomPrompt="1"/>
          </p:nvPr>
        </p:nvSpPr>
        <p:spPr>
          <a:xfrm>
            <a:off x="6000938" y="3796581"/>
            <a:ext cx="1811338" cy="287337"/>
          </a:xfrm>
          <a:prstGeom prst="rect">
            <a:avLst/>
          </a:prstGeom>
        </p:spPr>
        <p:txBody>
          <a:bodyPr/>
          <a:lstStyle>
            <a:lvl1pPr marL="0" indent="0">
              <a:buNone/>
              <a:defRPr sz="1800"/>
            </a:lvl1pPr>
          </a:lstStyle>
          <a:p>
            <a:pPr lvl="0"/>
            <a:r>
              <a:rPr lang="fr-FR"/>
              <a:t>Texte : 18 pts</a:t>
            </a:r>
          </a:p>
        </p:txBody>
      </p:sp>
      <p:sp>
        <p:nvSpPr>
          <p:cNvPr id="19" name="Espace réservé du texte 4"/>
          <p:cNvSpPr>
            <a:spLocks noGrp="1"/>
          </p:cNvSpPr>
          <p:nvPr>
            <p:ph type="body" sz="quarter" idx="13" hasCustomPrompt="1"/>
          </p:nvPr>
        </p:nvSpPr>
        <p:spPr>
          <a:xfrm>
            <a:off x="2901405" y="2428429"/>
            <a:ext cx="1811338" cy="287337"/>
          </a:xfrm>
          <a:prstGeom prst="rect">
            <a:avLst/>
          </a:prstGeom>
        </p:spPr>
        <p:txBody>
          <a:bodyPr/>
          <a:lstStyle>
            <a:lvl1pPr marL="0" indent="0">
              <a:buNone/>
              <a:defRPr sz="1800"/>
            </a:lvl1pPr>
          </a:lstStyle>
          <a:p>
            <a:pPr lvl="0"/>
            <a:r>
              <a:rPr lang="fr-FR"/>
              <a:t>Texte : 18 pts</a:t>
            </a:r>
          </a:p>
        </p:txBody>
      </p:sp>
      <p:sp>
        <p:nvSpPr>
          <p:cNvPr id="20" name="Espace réservé du texte 4"/>
          <p:cNvSpPr>
            <a:spLocks noGrp="1"/>
          </p:cNvSpPr>
          <p:nvPr>
            <p:ph type="body" sz="quarter" idx="14" hasCustomPrompt="1"/>
          </p:nvPr>
        </p:nvSpPr>
        <p:spPr>
          <a:xfrm>
            <a:off x="5103298" y="245662"/>
            <a:ext cx="521580" cy="287337"/>
          </a:xfrm>
          <a:prstGeom prst="rect">
            <a:avLst/>
          </a:prstGeom>
        </p:spPr>
        <p:txBody>
          <a:bodyPr/>
          <a:lstStyle>
            <a:lvl1pPr marL="0" indent="0">
              <a:buNone/>
              <a:defRPr sz="1200">
                <a:solidFill>
                  <a:schemeClr val="bg1"/>
                </a:solidFill>
              </a:defRPr>
            </a:lvl1pPr>
          </a:lstStyle>
          <a:p>
            <a:pPr lvl="0"/>
            <a:r>
              <a:rPr lang="fr-FR"/>
              <a:t>2013</a:t>
            </a:r>
          </a:p>
        </p:txBody>
      </p:sp>
      <p:sp>
        <p:nvSpPr>
          <p:cNvPr id="21" name="Espace réservé du texte 4"/>
          <p:cNvSpPr>
            <a:spLocks noGrp="1"/>
          </p:cNvSpPr>
          <p:nvPr>
            <p:ph type="body" sz="quarter" idx="15" hasCustomPrompt="1"/>
          </p:nvPr>
        </p:nvSpPr>
        <p:spPr>
          <a:xfrm>
            <a:off x="5110131" y="4551978"/>
            <a:ext cx="521580" cy="287337"/>
          </a:xfrm>
          <a:prstGeom prst="rect">
            <a:avLst/>
          </a:prstGeom>
        </p:spPr>
        <p:txBody>
          <a:bodyPr/>
          <a:lstStyle>
            <a:lvl1pPr marL="0" indent="0">
              <a:buNone/>
              <a:defRPr sz="1200">
                <a:solidFill>
                  <a:schemeClr val="bg1"/>
                </a:solidFill>
              </a:defRPr>
            </a:lvl1pPr>
          </a:lstStyle>
          <a:p>
            <a:pPr lvl="0"/>
            <a:r>
              <a:rPr lang="fr-FR"/>
              <a:t>2013</a:t>
            </a:r>
          </a:p>
        </p:txBody>
      </p:sp>
    </p:spTree>
    <p:extLst>
      <p:ext uri="{BB962C8B-B14F-4D97-AF65-F5344CB8AC3E}">
        <p14:creationId xmlns:p14="http://schemas.microsoft.com/office/powerpoint/2010/main" val="2770711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395536" y="123478"/>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Graphique</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8" name="円/楕円 7"/>
          <p:cNvSpPr/>
          <p:nvPr userDrawn="1"/>
        </p:nvSpPr>
        <p:spPr>
          <a:xfrm>
            <a:off x="2203920" y="1635648"/>
            <a:ext cx="468253" cy="456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a:solidFill>
                <a:schemeClr val="tx1"/>
              </a:solidFill>
              <a:latin typeface="Arial"/>
              <a:cs typeface="Arial"/>
            </a:endParaRPr>
          </a:p>
        </p:txBody>
      </p:sp>
      <p:sp>
        <p:nvSpPr>
          <p:cNvPr id="15" name="円/楕円 18"/>
          <p:cNvSpPr/>
          <p:nvPr userDrawn="1"/>
        </p:nvSpPr>
        <p:spPr>
          <a:xfrm>
            <a:off x="4512429" y="2774976"/>
            <a:ext cx="468253" cy="456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a:solidFill>
                <a:schemeClr val="tx1"/>
              </a:solidFill>
              <a:latin typeface="Arial"/>
              <a:cs typeface="Arial"/>
            </a:endParaRPr>
          </a:p>
        </p:txBody>
      </p:sp>
      <p:grpSp>
        <p:nvGrpSpPr>
          <p:cNvPr id="38" name="グループ化 9"/>
          <p:cNvGrpSpPr/>
          <p:nvPr userDrawn="1"/>
        </p:nvGrpSpPr>
        <p:grpSpPr>
          <a:xfrm>
            <a:off x="1315756" y="1419622"/>
            <a:ext cx="834906" cy="813831"/>
            <a:chOff x="817434" y="2218186"/>
            <a:chExt cx="3645399" cy="3645398"/>
          </a:xfrm>
        </p:grpSpPr>
        <p:sp>
          <p:nvSpPr>
            <p:cNvPr id="39" name="円/楕円 5"/>
            <p:cNvSpPr/>
            <p:nvPr/>
          </p:nvSpPr>
          <p:spPr>
            <a:xfrm>
              <a:off x="817434" y="2218186"/>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sp>
          <p:nvSpPr>
            <p:cNvPr id="40" name="パイ 6"/>
            <p:cNvSpPr/>
            <p:nvPr/>
          </p:nvSpPr>
          <p:spPr>
            <a:xfrm rot="16200000">
              <a:off x="817436" y="2218186"/>
              <a:ext cx="3645398" cy="3645397"/>
            </a:xfrm>
            <a:prstGeom prst="pie">
              <a:avLst>
                <a:gd name="adj1" fmla="val 0"/>
                <a:gd name="adj2" fmla="val 204493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grpSp>
      <p:grpSp>
        <p:nvGrpSpPr>
          <p:cNvPr id="41" name="グループ化 10"/>
          <p:cNvGrpSpPr/>
          <p:nvPr userDrawn="1"/>
        </p:nvGrpSpPr>
        <p:grpSpPr>
          <a:xfrm>
            <a:off x="3190619" y="1419622"/>
            <a:ext cx="834906" cy="813831"/>
            <a:chOff x="5137914" y="2218185"/>
            <a:chExt cx="3645395" cy="3645396"/>
          </a:xfrm>
        </p:grpSpPr>
        <p:sp>
          <p:nvSpPr>
            <p:cNvPr id="42" name="円/楕円 16"/>
            <p:cNvSpPr/>
            <p:nvPr/>
          </p:nvSpPr>
          <p:spPr>
            <a:xfrm>
              <a:off x="5137914" y="2218186"/>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latin typeface="Arial"/>
                <a:cs typeface="Arial"/>
              </a:endParaRPr>
            </a:p>
          </p:txBody>
        </p:sp>
        <p:sp>
          <p:nvSpPr>
            <p:cNvPr id="43" name="パイ 17"/>
            <p:cNvSpPr/>
            <p:nvPr/>
          </p:nvSpPr>
          <p:spPr>
            <a:xfrm rot="16200000">
              <a:off x="5137914" y="2218185"/>
              <a:ext cx="3645395" cy="3645395"/>
            </a:xfrm>
            <a:prstGeom prst="pie">
              <a:avLst>
                <a:gd name="adj1" fmla="val 0"/>
                <a:gd name="adj2" fmla="val 176086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latin typeface="Arial"/>
                <a:cs typeface="Arial"/>
              </a:endParaRPr>
            </a:p>
          </p:txBody>
        </p:sp>
      </p:grpSp>
      <p:grpSp>
        <p:nvGrpSpPr>
          <p:cNvPr id="44" name="グループ化 11"/>
          <p:cNvGrpSpPr/>
          <p:nvPr userDrawn="1"/>
        </p:nvGrpSpPr>
        <p:grpSpPr>
          <a:xfrm>
            <a:off x="5134835" y="1419622"/>
            <a:ext cx="834906" cy="813831"/>
            <a:chOff x="9458261" y="2218184"/>
            <a:chExt cx="3645395" cy="3645396"/>
          </a:xfrm>
        </p:grpSpPr>
        <p:sp>
          <p:nvSpPr>
            <p:cNvPr id="45" name="円/楕円 22"/>
            <p:cNvSpPr/>
            <p:nvPr/>
          </p:nvSpPr>
          <p:spPr>
            <a:xfrm>
              <a:off x="9458261" y="2218185"/>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sp>
          <p:nvSpPr>
            <p:cNvPr id="46" name="パイ 23"/>
            <p:cNvSpPr/>
            <p:nvPr/>
          </p:nvSpPr>
          <p:spPr>
            <a:xfrm rot="16200000">
              <a:off x="9458261" y="2218184"/>
              <a:ext cx="3645395" cy="3645395"/>
            </a:xfrm>
            <a:prstGeom prst="pie">
              <a:avLst>
                <a:gd name="adj1" fmla="val 0"/>
                <a:gd name="adj2" fmla="val 195191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grpSp>
      <p:grpSp>
        <p:nvGrpSpPr>
          <p:cNvPr id="47" name="グループ化 13"/>
          <p:cNvGrpSpPr/>
          <p:nvPr userDrawn="1"/>
        </p:nvGrpSpPr>
        <p:grpSpPr>
          <a:xfrm>
            <a:off x="7028452" y="1419622"/>
            <a:ext cx="834906" cy="813831"/>
            <a:chOff x="13778741" y="2218184"/>
            <a:chExt cx="3645395" cy="3645396"/>
          </a:xfrm>
        </p:grpSpPr>
        <p:sp>
          <p:nvSpPr>
            <p:cNvPr id="48" name="円/楕円 28"/>
            <p:cNvSpPr/>
            <p:nvPr/>
          </p:nvSpPr>
          <p:spPr>
            <a:xfrm>
              <a:off x="13778741" y="2218185"/>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sp>
          <p:nvSpPr>
            <p:cNvPr id="49" name="パイ 29"/>
            <p:cNvSpPr/>
            <p:nvPr/>
          </p:nvSpPr>
          <p:spPr>
            <a:xfrm rot="16200000">
              <a:off x="13778741" y="2218184"/>
              <a:ext cx="3645395" cy="3645395"/>
            </a:xfrm>
            <a:prstGeom prst="pie">
              <a:avLst>
                <a:gd name="adj1" fmla="val 0"/>
                <a:gd name="adj2" fmla="val 153697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grpSp>
      <p:sp>
        <p:nvSpPr>
          <p:cNvPr id="18" name="Espace réservé du texte 7"/>
          <p:cNvSpPr>
            <a:spLocks noGrp="1"/>
          </p:cNvSpPr>
          <p:nvPr>
            <p:ph type="body" sz="quarter" idx="21" hasCustomPrompt="1"/>
          </p:nvPr>
        </p:nvSpPr>
        <p:spPr>
          <a:xfrm>
            <a:off x="490881" y="1627763"/>
            <a:ext cx="750912" cy="371475"/>
          </a:xfrm>
          <a:prstGeom prst="rect">
            <a:avLst/>
          </a:prstGeom>
        </p:spPr>
        <p:txBody>
          <a:bodyPr/>
          <a:lstStyle>
            <a:lvl1pPr marL="0" indent="0">
              <a:buNone/>
              <a:defRPr sz="1800">
                <a:solidFill>
                  <a:schemeClr val="accent1"/>
                </a:solidFill>
              </a:defRPr>
            </a:lvl1pPr>
          </a:lstStyle>
          <a:p>
            <a:pPr lvl="0"/>
            <a:r>
              <a:rPr lang="fr-FR"/>
              <a:t>95 %</a:t>
            </a:r>
          </a:p>
        </p:txBody>
      </p:sp>
      <p:sp>
        <p:nvSpPr>
          <p:cNvPr id="20" name="Espace réservé du texte 7"/>
          <p:cNvSpPr>
            <a:spLocks noGrp="1"/>
          </p:cNvSpPr>
          <p:nvPr>
            <p:ph type="body" sz="quarter" idx="22" hasCustomPrompt="1"/>
          </p:nvPr>
        </p:nvSpPr>
        <p:spPr>
          <a:xfrm>
            <a:off x="2452936" y="1635648"/>
            <a:ext cx="750912" cy="371475"/>
          </a:xfrm>
          <a:prstGeom prst="rect">
            <a:avLst/>
          </a:prstGeom>
        </p:spPr>
        <p:txBody>
          <a:bodyPr/>
          <a:lstStyle>
            <a:lvl1pPr marL="0" indent="0">
              <a:buNone/>
              <a:defRPr sz="1800">
                <a:solidFill>
                  <a:schemeClr val="accent5"/>
                </a:solidFill>
              </a:defRPr>
            </a:lvl1pPr>
          </a:lstStyle>
          <a:p>
            <a:pPr lvl="0"/>
            <a:r>
              <a:rPr lang="fr-FR"/>
              <a:t>80 %</a:t>
            </a:r>
          </a:p>
        </p:txBody>
      </p:sp>
      <p:sp>
        <p:nvSpPr>
          <p:cNvPr id="21" name="Espace réservé du texte 7"/>
          <p:cNvSpPr>
            <a:spLocks noGrp="1"/>
          </p:cNvSpPr>
          <p:nvPr>
            <p:ph type="body" sz="quarter" idx="23" hasCustomPrompt="1"/>
          </p:nvPr>
        </p:nvSpPr>
        <p:spPr>
          <a:xfrm>
            <a:off x="4383923" y="1640800"/>
            <a:ext cx="750912" cy="371475"/>
          </a:xfrm>
          <a:prstGeom prst="rect">
            <a:avLst/>
          </a:prstGeom>
        </p:spPr>
        <p:txBody>
          <a:bodyPr/>
          <a:lstStyle>
            <a:lvl1pPr marL="0" indent="0">
              <a:buNone/>
              <a:defRPr sz="1800">
                <a:solidFill>
                  <a:schemeClr val="accent2"/>
                </a:solidFill>
              </a:defRPr>
            </a:lvl1pPr>
          </a:lstStyle>
          <a:p>
            <a:pPr lvl="0"/>
            <a:r>
              <a:rPr lang="fr-FR"/>
              <a:t>87 %</a:t>
            </a:r>
          </a:p>
        </p:txBody>
      </p:sp>
      <p:sp>
        <p:nvSpPr>
          <p:cNvPr id="22" name="Espace réservé du texte 7"/>
          <p:cNvSpPr>
            <a:spLocks noGrp="1"/>
          </p:cNvSpPr>
          <p:nvPr>
            <p:ph type="body" sz="quarter" idx="24" hasCustomPrompt="1"/>
          </p:nvPr>
        </p:nvSpPr>
        <p:spPr>
          <a:xfrm>
            <a:off x="6298697" y="1635648"/>
            <a:ext cx="750912" cy="371475"/>
          </a:xfrm>
          <a:prstGeom prst="rect">
            <a:avLst/>
          </a:prstGeom>
        </p:spPr>
        <p:txBody>
          <a:bodyPr/>
          <a:lstStyle>
            <a:lvl1pPr marL="0" indent="0">
              <a:buNone/>
              <a:defRPr sz="1800">
                <a:solidFill>
                  <a:schemeClr val="accent6"/>
                </a:solidFill>
              </a:defRPr>
            </a:lvl1pPr>
          </a:lstStyle>
          <a:p>
            <a:pPr lvl="0"/>
            <a:r>
              <a:rPr lang="fr-FR"/>
              <a:t>70 %</a:t>
            </a:r>
          </a:p>
        </p:txBody>
      </p:sp>
      <p:sp>
        <p:nvSpPr>
          <p:cNvPr id="25" name="Espace réservé du texte 7"/>
          <p:cNvSpPr>
            <a:spLocks noGrp="1"/>
          </p:cNvSpPr>
          <p:nvPr>
            <p:ph type="body" sz="quarter" idx="16" hasCustomPrompt="1"/>
          </p:nvPr>
        </p:nvSpPr>
        <p:spPr>
          <a:xfrm>
            <a:off x="792001" y="2410806"/>
            <a:ext cx="1835783" cy="371475"/>
          </a:xfrm>
          <a:prstGeom prst="rect">
            <a:avLst/>
          </a:prstGeom>
        </p:spPr>
        <p:txBody>
          <a:bodyPr/>
          <a:lstStyle>
            <a:lvl1pPr marL="0" indent="0">
              <a:buNone/>
              <a:defRPr sz="1800"/>
            </a:lvl1pPr>
          </a:lstStyle>
          <a:p>
            <a:pPr lvl="0"/>
            <a:r>
              <a:rPr lang="fr-FR"/>
              <a:t>TITRE : 18 PTS</a:t>
            </a:r>
          </a:p>
        </p:txBody>
      </p:sp>
      <p:sp>
        <p:nvSpPr>
          <p:cNvPr id="26" name="Espace réservé du texte 7"/>
          <p:cNvSpPr>
            <a:spLocks noGrp="1"/>
          </p:cNvSpPr>
          <p:nvPr>
            <p:ph type="body" sz="quarter" idx="25" hasCustomPrompt="1"/>
          </p:nvPr>
        </p:nvSpPr>
        <p:spPr>
          <a:xfrm>
            <a:off x="2699791" y="2403501"/>
            <a:ext cx="1812637" cy="371475"/>
          </a:xfrm>
          <a:prstGeom prst="rect">
            <a:avLst/>
          </a:prstGeom>
        </p:spPr>
        <p:txBody>
          <a:bodyPr/>
          <a:lstStyle>
            <a:lvl1pPr marL="0" indent="0">
              <a:buNone/>
              <a:defRPr sz="1800"/>
            </a:lvl1pPr>
          </a:lstStyle>
          <a:p>
            <a:pPr lvl="0"/>
            <a:r>
              <a:rPr lang="fr-FR"/>
              <a:t>TITRE : 18 PTS</a:t>
            </a:r>
          </a:p>
        </p:txBody>
      </p:sp>
      <p:sp>
        <p:nvSpPr>
          <p:cNvPr id="27" name="Espace réservé du texte 7"/>
          <p:cNvSpPr>
            <a:spLocks noGrp="1"/>
          </p:cNvSpPr>
          <p:nvPr>
            <p:ph type="body" sz="quarter" idx="26" hasCustomPrompt="1"/>
          </p:nvPr>
        </p:nvSpPr>
        <p:spPr>
          <a:xfrm>
            <a:off x="6514675" y="2403501"/>
            <a:ext cx="1862460" cy="371475"/>
          </a:xfrm>
          <a:prstGeom prst="rect">
            <a:avLst/>
          </a:prstGeom>
        </p:spPr>
        <p:txBody>
          <a:bodyPr/>
          <a:lstStyle>
            <a:lvl1pPr marL="0" indent="0">
              <a:buNone/>
              <a:defRPr sz="1800"/>
            </a:lvl1pPr>
          </a:lstStyle>
          <a:p>
            <a:pPr lvl="0"/>
            <a:r>
              <a:rPr lang="fr-FR"/>
              <a:t>TITRE : 18 PTS</a:t>
            </a:r>
          </a:p>
        </p:txBody>
      </p:sp>
      <p:sp>
        <p:nvSpPr>
          <p:cNvPr id="28" name="Espace réservé du texte 7"/>
          <p:cNvSpPr>
            <a:spLocks noGrp="1"/>
          </p:cNvSpPr>
          <p:nvPr>
            <p:ph type="body" sz="quarter" idx="27" hasCustomPrompt="1"/>
          </p:nvPr>
        </p:nvSpPr>
        <p:spPr>
          <a:xfrm>
            <a:off x="4621058" y="2403501"/>
            <a:ext cx="1823150" cy="371475"/>
          </a:xfrm>
          <a:prstGeom prst="rect">
            <a:avLst/>
          </a:prstGeom>
        </p:spPr>
        <p:txBody>
          <a:bodyPr/>
          <a:lstStyle>
            <a:lvl1pPr marL="0" indent="0">
              <a:buNone/>
              <a:defRPr sz="1800"/>
            </a:lvl1pPr>
          </a:lstStyle>
          <a:p>
            <a:pPr lvl="0"/>
            <a:r>
              <a:rPr lang="fr-FR"/>
              <a:t>TITRE : 18 PTS</a:t>
            </a:r>
          </a:p>
        </p:txBody>
      </p:sp>
      <p:sp>
        <p:nvSpPr>
          <p:cNvPr id="7" name="Espace réservé du texte 6"/>
          <p:cNvSpPr>
            <a:spLocks noGrp="1"/>
          </p:cNvSpPr>
          <p:nvPr>
            <p:ph type="body" sz="quarter" idx="28" hasCustomPrompt="1"/>
          </p:nvPr>
        </p:nvSpPr>
        <p:spPr>
          <a:xfrm>
            <a:off x="827088" y="2932559"/>
            <a:ext cx="1800225" cy="1008063"/>
          </a:xfrm>
          <a:prstGeom prst="rect">
            <a:avLst/>
          </a:prstGeom>
        </p:spPr>
        <p:txBody>
          <a:bodyPr/>
          <a:lstStyle>
            <a:lvl1pPr marL="0" indent="0">
              <a:buNone/>
              <a:defRPr sz="1800" b="0" baseline="0"/>
            </a:lvl1pPr>
          </a:lstStyle>
          <a:p>
            <a:pPr lvl="0"/>
            <a:r>
              <a:rPr lang="fr-FR"/>
              <a:t>Texte : 18 points</a:t>
            </a:r>
          </a:p>
        </p:txBody>
      </p:sp>
      <p:sp>
        <p:nvSpPr>
          <p:cNvPr id="31" name="Espace réservé du texte 6"/>
          <p:cNvSpPr>
            <a:spLocks noGrp="1"/>
          </p:cNvSpPr>
          <p:nvPr>
            <p:ph type="body" sz="quarter" idx="29" hasCustomPrompt="1"/>
          </p:nvPr>
        </p:nvSpPr>
        <p:spPr>
          <a:xfrm>
            <a:off x="2724160" y="2931790"/>
            <a:ext cx="1800225" cy="1008063"/>
          </a:xfrm>
          <a:prstGeom prst="rect">
            <a:avLst/>
          </a:prstGeom>
        </p:spPr>
        <p:txBody>
          <a:bodyPr/>
          <a:lstStyle>
            <a:lvl1pPr marL="0" indent="0">
              <a:buNone/>
              <a:defRPr sz="1800" b="0" baseline="0"/>
            </a:lvl1pPr>
          </a:lstStyle>
          <a:p>
            <a:pPr lvl="0"/>
            <a:r>
              <a:rPr lang="fr-FR"/>
              <a:t>Texte : 18 points</a:t>
            </a:r>
          </a:p>
        </p:txBody>
      </p:sp>
      <p:sp>
        <p:nvSpPr>
          <p:cNvPr id="32" name="Espace réservé du texte 6"/>
          <p:cNvSpPr>
            <a:spLocks noGrp="1"/>
          </p:cNvSpPr>
          <p:nvPr>
            <p:ph type="body" sz="quarter" idx="30" hasCustomPrompt="1"/>
          </p:nvPr>
        </p:nvSpPr>
        <p:spPr>
          <a:xfrm>
            <a:off x="4652175" y="2931790"/>
            <a:ext cx="1800225" cy="1008063"/>
          </a:xfrm>
          <a:prstGeom prst="rect">
            <a:avLst/>
          </a:prstGeom>
        </p:spPr>
        <p:txBody>
          <a:bodyPr/>
          <a:lstStyle>
            <a:lvl1pPr marL="0" indent="0">
              <a:buNone/>
              <a:defRPr sz="1800" b="0" baseline="0"/>
            </a:lvl1pPr>
          </a:lstStyle>
          <a:p>
            <a:pPr lvl="0"/>
            <a:r>
              <a:rPr lang="fr-FR"/>
              <a:t>Texte : 18 points</a:t>
            </a:r>
          </a:p>
        </p:txBody>
      </p:sp>
      <p:sp>
        <p:nvSpPr>
          <p:cNvPr id="33" name="Espace réservé du texte 6"/>
          <p:cNvSpPr>
            <a:spLocks noGrp="1"/>
          </p:cNvSpPr>
          <p:nvPr>
            <p:ph type="body" sz="quarter" idx="31" hasCustomPrompt="1"/>
          </p:nvPr>
        </p:nvSpPr>
        <p:spPr>
          <a:xfrm>
            <a:off x="6545792" y="2931790"/>
            <a:ext cx="1800225" cy="1008063"/>
          </a:xfrm>
          <a:prstGeom prst="rect">
            <a:avLst/>
          </a:prstGeom>
        </p:spPr>
        <p:txBody>
          <a:bodyPr/>
          <a:lstStyle>
            <a:lvl1pPr marL="0" indent="0">
              <a:buNone/>
              <a:defRPr sz="1800" b="0" baseline="0"/>
            </a:lvl1pPr>
          </a:lstStyle>
          <a:p>
            <a:pPr lvl="0"/>
            <a:r>
              <a:rPr lang="fr-FR"/>
              <a:t>Texte : 18 points</a:t>
            </a:r>
          </a:p>
        </p:txBody>
      </p:sp>
    </p:spTree>
    <p:extLst>
      <p:ext uri="{BB962C8B-B14F-4D97-AF65-F5344CB8AC3E}">
        <p14:creationId xmlns:p14="http://schemas.microsoft.com/office/powerpoint/2010/main" val="3796153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23478"/>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Histogramme : 25 points</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cxnSp>
        <p:nvCxnSpPr>
          <p:cNvPr id="5" name="直線コネクタ 55"/>
          <p:cNvCxnSpPr/>
          <p:nvPr userDrawn="1"/>
        </p:nvCxnSpPr>
        <p:spPr>
          <a:xfrm>
            <a:off x="5157812" y="961446"/>
            <a:ext cx="0" cy="3528392"/>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正方形/長方形 22"/>
          <p:cNvSpPr/>
          <p:nvPr userDrawn="1"/>
        </p:nvSpPr>
        <p:spPr>
          <a:xfrm>
            <a:off x="2340124" y="978489"/>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11" name="正方形/長方形 23"/>
          <p:cNvSpPr/>
          <p:nvPr userDrawn="1"/>
        </p:nvSpPr>
        <p:spPr>
          <a:xfrm>
            <a:off x="2349504" y="961447"/>
            <a:ext cx="1838343" cy="370208"/>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13" name="正方形/長方形 40"/>
          <p:cNvSpPr/>
          <p:nvPr userDrawn="1"/>
        </p:nvSpPr>
        <p:spPr>
          <a:xfrm>
            <a:off x="2349500" y="1681528"/>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14" name="正方形/長方形 41"/>
          <p:cNvSpPr/>
          <p:nvPr userDrawn="1"/>
        </p:nvSpPr>
        <p:spPr>
          <a:xfrm>
            <a:off x="2349500" y="1681527"/>
            <a:ext cx="1679646" cy="370208"/>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16" name="正方形/長方形 44"/>
          <p:cNvSpPr/>
          <p:nvPr userDrawn="1"/>
        </p:nvSpPr>
        <p:spPr>
          <a:xfrm>
            <a:off x="2349500" y="2473614"/>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17" name="正方形/長方形 45"/>
          <p:cNvSpPr/>
          <p:nvPr userDrawn="1"/>
        </p:nvSpPr>
        <p:spPr>
          <a:xfrm>
            <a:off x="2349500" y="2473614"/>
            <a:ext cx="2055601" cy="370207"/>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19" name="正方形/長方形 48"/>
          <p:cNvSpPr/>
          <p:nvPr userDrawn="1"/>
        </p:nvSpPr>
        <p:spPr>
          <a:xfrm>
            <a:off x="2349500" y="3337709"/>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rgbClr val="E64162"/>
              </a:solidFill>
            </a:endParaRPr>
          </a:p>
        </p:txBody>
      </p:sp>
      <p:sp>
        <p:nvSpPr>
          <p:cNvPr id="20" name="正方形/長方形 49"/>
          <p:cNvSpPr/>
          <p:nvPr userDrawn="1"/>
        </p:nvSpPr>
        <p:spPr>
          <a:xfrm>
            <a:off x="2349501" y="3337711"/>
            <a:ext cx="1788067" cy="370207"/>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22" name="正方形/長方形 52"/>
          <p:cNvSpPr/>
          <p:nvPr userDrawn="1"/>
        </p:nvSpPr>
        <p:spPr>
          <a:xfrm>
            <a:off x="2349500" y="4129800"/>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23" name="正方形/長方形 53"/>
          <p:cNvSpPr/>
          <p:nvPr userDrawn="1"/>
        </p:nvSpPr>
        <p:spPr>
          <a:xfrm>
            <a:off x="2349504" y="4119633"/>
            <a:ext cx="1570947" cy="370207"/>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cxnSp>
        <p:nvCxnSpPr>
          <p:cNvPr id="28" name="直線コネクタ 11"/>
          <p:cNvCxnSpPr/>
          <p:nvPr userDrawn="1"/>
        </p:nvCxnSpPr>
        <p:spPr>
          <a:xfrm flipV="1">
            <a:off x="2349500" y="961447"/>
            <a:ext cx="0" cy="3528392"/>
          </a:xfrm>
          <a:prstGeom prst="line">
            <a:avLst/>
          </a:prstGeom>
          <a:ln w="127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Espace réservé du texte 5"/>
          <p:cNvSpPr>
            <a:spLocks noGrp="1"/>
          </p:cNvSpPr>
          <p:nvPr>
            <p:ph type="body" sz="quarter" idx="11" hasCustomPrompt="1"/>
          </p:nvPr>
        </p:nvSpPr>
        <p:spPr>
          <a:xfrm>
            <a:off x="2349503" y="968166"/>
            <a:ext cx="2055597" cy="418728"/>
          </a:xfrm>
          <a:prstGeom prst="rect">
            <a:avLst/>
          </a:prstGeom>
        </p:spPr>
        <p:txBody>
          <a:bodyPr/>
          <a:lstStyle>
            <a:lvl1pPr marL="0" indent="0">
              <a:buNone/>
              <a:defRPr sz="1800">
                <a:solidFill>
                  <a:schemeClr val="bg1"/>
                </a:solidFill>
              </a:defRPr>
            </a:lvl1pPr>
          </a:lstStyle>
          <a:p>
            <a:pPr lvl="0"/>
            <a:r>
              <a:rPr lang="fr-FR"/>
              <a:t>Chiffre : 18 pts</a:t>
            </a:r>
          </a:p>
        </p:txBody>
      </p:sp>
      <p:sp>
        <p:nvSpPr>
          <p:cNvPr id="25" name="Espace réservé du texte 5"/>
          <p:cNvSpPr>
            <a:spLocks noGrp="1"/>
          </p:cNvSpPr>
          <p:nvPr>
            <p:ph type="body" sz="quarter" idx="12" hasCustomPrompt="1"/>
          </p:nvPr>
        </p:nvSpPr>
        <p:spPr>
          <a:xfrm>
            <a:off x="2336829" y="1657267"/>
            <a:ext cx="2055597" cy="418728"/>
          </a:xfrm>
          <a:prstGeom prst="rect">
            <a:avLst/>
          </a:prstGeom>
        </p:spPr>
        <p:txBody>
          <a:bodyPr/>
          <a:lstStyle>
            <a:lvl1pPr marL="0" indent="0">
              <a:buNone/>
              <a:defRPr sz="1800">
                <a:solidFill>
                  <a:schemeClr val="bg1"/>
                </a:solidFill>
              </a:defRPr>
            </a:lvl1pPr>
          </a:lstStyle>
          <a:p>
            <a:pPr lvl="0"/>
            <a:r>
              <a:rPr lang="fr-FR"/>
              <a:t>Chiffre : 18 pts</a:t>
            </a:r>
          </a:p>
        </p:txBody>
      </p:sp>
      <p:sp>
        <p:nvSpPr>
          <p:cNvPr id="26" name="Espace réservé du texte 5"/>
          <p:cNvSpPr>
            <a:spLocks noGrp="1"/>
          </p:cNvSpPr>
          <p:nvPr>
            <p:ph type="body" sz="quarter" idx="13" hasCustomPrompt="1"/>
          </p:nvPr>
        </p:nvSpPr>
        <p:spPr>
          <a:xfrm>
            <a:off x="2349504" y="2473614"/>
            <a:ext cx="2055597" cy="418728"/>
          </a:xfrm>
          <a:prstGeom prst="rect">
            <a:avLst/>
          </a:prstGeom>
        </p:spPr>
        <p:txBody>
          <a:bodyPr/>
          <a:lstStyle>
            <a:lvl1pPr marL="0" indent="0">
              <a:buNone/>
              <a:defRPr sz="1800">
                <a:solidFill>
                  <a:schemeClr val="bg1"/>
                </a:solidFill>
              </a:defRPr>
            </a:lvl1pPr>
          </a:lstStyle>
          <a:p>
            <a:pPr lvl="0"/>
            <a:r>
              <a:rPr lang="fr-FR"/>
              <a:t>Chiffre : 18 pts</a:t>
            </a:r>
          </a:p>
        </p:txBody>
      </p:sp>
      <p:sp>
        <p:nvSpPr>
          <p:cNvPr id="27" name="Espace réservé du texte 5"/>
          <p:cNvSpPr>
            <a:spLocks noGrp="1"/>
          </p:cNvSpPr>
          <p:nvPr>
            <p:ph type="body" sz="quarter" idx="14" hasCustomPrompt="1"/>
          </p:nvPr>
        </p:nvSpPr>
        <p:spPr>
          <a:xfrm>
            <a:off x="2340824" y="3313448"/>
            <a:ext cx="2055597" cy="418728"/>
          </a:xfrm>
          <a:prstGeom prst="rect">
            <a:avLst/>
          </a:prstGeom>
        </p:spPr>
        <p:txBody>
          <a:bodyPr/>
          <a:lstStyle>
            <a:lvl1pPr marL="0" indent="0">
              <a:buNone/>
              <a:defRPr sz="1800">
                <a:solidFill>
                  <a:schemeClr val="bg1"/>
                </a:solidFill>
              </a:defRPr>
            </a:lvl1pPr>
          </a:lstStyle>
          <a:p>
            <a:pPr lvl="0"/>
            <a:r>
              <a:rPr lang="fr-FR"/>
              <a:t>Chiffre : 18 pts</a:t>
            </a:r>
          </a:p>
        </p:txBody>
      </p:sp>
      <p:sp>
        <p:nvSpPr>
          <p:cNvPr id="29" name="Espace réservé du texte 5"/>
          <p:cNvSpPr>
            <a:spLocks noGrp="1"/>
          </p:cNvSpPr>
          <p:nvPr>
            <p:ph type="body" sz="quarter" idx="15" hasCustomPrompt="1"/>
          </p:nvPr>
        </p:nvSpPr>
        <p:spPr>
          <a:xfrm>
            <a:off x="2319503" y="4097238"/>
            <a:ext cx="2055597" cy="418728"/>
          </a:xfrm>
          <a:prstGeom prst="rect">
            <a:avLst/>
          </a:prstGeom>
        </p:spPr>
        <p:txBody>
          <a:bodyPr/>
          <a:lstStyle>
            <a:lvl1pPr marL="0" indent="0">
              <a:buNone/>
              <a:defRPr sz="1800">
                <a:solidFill>
                  <a:schemeClr val="bg1"/>
                </a:solidFill>
              </a:defRPr>
            </a:lvl1pPr>
          </a:lstStyle>
          <a:p>
            <a:pPr lvl="0"/>
            <a:r>
              <a:rPr lang="fr-FR"/>
              <a:t>Chiffre : 18 pts</a:t>
            </a:r>
          </a:p>
        </p:txBody>
      </p:sp>
      <p:sp>
        <p:nvSpPr>
          <p:cNvPr id="8" name="Espace réservé du texte 7"/>
          <p:cNvSpPr>
            <a:spLocks noGrp="1"/>
          </p:cNvSpPr>
          <p:nvPr>
            <p:ph type="body" sz="quarter" idx="16" hasCustomPrompt="1"/>
          </p:nvPr>
        </p:nvSpPr>
        <p:spPr>
          <a:xfrm>
            <a:off x="477292" y="977717"/>
            <a:ext cx="1862460" cy="371475"/>
          </a:xfrm>
          <a:prstGeom prst="rect">
            <a:avLst/>
          </a:prstGeom>
        </p:spPr>
        <p:txBody>
          <a:bodyPr/>
          <a:lstStyle>
            <a:lvl1pPr marL="0" indent="0">
              <a:buNone/>
              <a:defRPr sz="1800"/>
            </a:lvl1pPr>
          </a:lstStyle>
          <a:p>
            <a:pPr lvl="0"/>
            <a:r>
              <a:rPr lang="fr-FR"/>
              <a:t>TITRE : 18 PTS</a:t>
            </a:r>
          </a:p>
        </p:txBody>
      </p:sp>
      <p:sp>
        <p:nvSpPr>
          <p:cNvPr id="30" name="Espace réservé du texte 7"/>
          <p:cNvSpPr>
            <a:spLocks noGrp="1"/>
          </p:cNvSpPr>
          <p:nvPr>
            <p:ph type="body" sz="quarter" idx="17" hasCustomPrompt="1"/>
          </p:nvPr>
        </p:nvSpPr>
        <p:spPr>
          <a:xfrm>
            <a:off x="477664" y="1680260"/>
            <a:ext cx="1862460" cy="371475"/>
          </a:xfrm>
          <a:prstGeom prst="rect">
            <a:avLst/>
          </a:prstGeom>
        </p:spPr>
        <p:txBody>
          <a:bodyPr/>
          <a:lstStyle>
            <a:lvl1pPr marL="0" indent="0">
              <a:buNone/>
              <a:defRPr sz="1800"/>
            </a:lvl1pPr>
          </a:lstStyle>
          <a:p>
            <a:pPr lvl="0"/>
            <a:r>
              <a:rPr lang="fr-FR"/>
              <a:t>TITRE : 18 PTS</a:t>
            </a:r>
          </a:p>
        </p:txBody>
      </p:sp>
      <p:sp>
        <p:nvSpPr>
          <p:cNvPr id="31" name="Espace réservé du texte 7"/>
          <p:cNvSpPr>
            <a:spLocks noGrp="1"/>
          </p:cNvSpPr>
          <p:nvPr>
            <p:ph type="body" sz="quarter" idx="18" hasCustomPrompt="1"/>
          </p:nvPr>
        </p:nvSpPr>
        <p:spPr>
          <a:xfrm>
            <a:off x="477664" y="2473614"/>
            <a:ext cx="1862460" cy="371475"/>
          </a:xfrm>
          <a:prstGeom prst="rect">
            <a:avLst/>
          </a:prstGeom>
        </p:spPr>
        <p:txBody>
          <a:bodyPr/>
          <a:lstStyle>
            <a:lvl1pPr marL="0" indent="0">
              <a:buNone/>
              <a:defRPr sz="1800"/>
            </a:lvl1pPr>
          </a:lstStyle>
          <a:p>
            <a:pPr lvl="0"/>
            <a:r>
              <a:rPr lang="fr-FR"/>
              <a:t>TITRE : 18 PTS</a:t>
            </a:r>
          </a:p>
        </p:txBody>
      </p:sp>
      <p:sp>
        <p:nvSpPr>
          <p:cNvPr id="32" name="Espace réservé du texte 7"/>
          <p:cNvSpPr>
            <a:spLocks noGrp="1"/>
          </p:cNvSpPr>
          <p:nvPr>
            <p:ph type="body" sz="quarter" idx="19" hasCustomPrompt="1"/>
          </p:nvPr>
        </p:nvSpPr>
        <p:spPr>
          <a:xfrm>
            <a:off x="477664" y="3324935"/>
            <a:ext cx="1862460" cy="371475"/>
          </a:xfrm>
          <a:prstGeom prst="rect">
            <a:avLst/>
          </a:prstGeom>
        </p:spPr>
        <p:txBody>
          <a:bodyPr/>
          <a:lstStyle>
            <a:lvl1pPr marL="0" indent="0">
              <a:buNone/>
              <a:defRPr sz="1800"/>
            </a:lvl1pPr>
          </a:lstStyle>
          <a:p>
            <a:pPr lvl="0"/>
            <a:r>
              <a:rPr lang="fr-FR"/>
              <a:t>TITRE : 18 PTS</a:t>
            </a:r>
          </a:p>
        </p:txBody>
      </p:sp>
      <p:sp>
        <p:nvSpPr>
          <p:cNvPr id="33" name="Espace réservé du texte 7"/>
          <p:cNvSpPr>
            <a:spLocks noGrp="1"/>
          </p:cNvSpPr>
          <p:nvPr>
            <p:ph type="body" sz="quarter" idx="20" hasCustomPrompt="1"/>
          </p:nvPr>
        </p:nvSpPr>
        <p:spPr>
          <a:xfrm>
            <a:off x="487044" y="4118363"/>
            <a:ext cx="1862460" cy="371475"/>
          </a:xfrm>
          <a:prstGeom prst="rect">
            <a:avLst/>
          </a:prstGeom>
        </p:spPr>
        <p:txBody>
          <a:bodyPr/>
          <a:lstStyle>
            <a:lvl1pPr marL="0" indent="0">
              <a:buNone/>
              <a:defRPr sz="1800"/>
            </a:lvl1pPr>
          </a:lstStyle>
          <a:p>
            <a:pPr lvl="0"/>
            <a:r>
              <a:rPr lang="fr-FR"/>
              <a:t>TITRE : 18 PTS</a:t>
            </a:r>
          </a:p>
        </p:txBody>
      </p:sp>
      <p:sp>
        <p:nvSpPr>
          <p:cNvPr id="34" name="Espace réservé du texte 7"/>
          <p:cNvSpPr>
            <a:spLocks noGrp="1"/>
          </p:cNvSpPr>
          <p:nvPr>
            <p:ph type="body" sz="quarter" idx="21" hasCustomPrompt="1"/>
          </p:nvPr>
        </p:nvSpPr>
        <p:spPr>
          <a:xfrm>
            <a:off x="5517852" y="1348696"/>
            <a:ext cx="1862460" cy="371475"/>
          </a:xfrm>
          <a:prstGeom prst="rect">
            <a:avLst/>
          </a:prstGeom>
        </p:spPr>
        <p:txBody>
          <a:bodyPr/>
          <a:lstStyle>
            <a:lvl1pPr marL="0" indent="0">
              <a:buNone/>
              <a:defRPr sz="1800">
                <a:solidFill>
                  <a:schemeClr val="accent1"/>
                </a:solidFill>
              </a:defRPr>
            </a:lvl1pPr>
          </a:lstStyle>
          <a:p>
            <a:pPr lvl="0"/>
            <a:r>
              <a:rPr lang="fr-FR"/>
              <a:t>Texte : 18 points</a:t>
            </a:r>
          </a:p>
        </p:txBody>
      </p:sp>
      <p:sp>
        <p:nvSpPr>
          <p:cNvPr id="35" name="Espace réservé du texte 7"/>
          <p:cNvSpPr>
            <a:spLocks noGrp="1"/>
          </p:cNvSpPr>
          <p:nvPr>
            <p:ph type="body" sz="quarter" idx="22" hasCustomPrompt="1"/>
          </p:nvPr>
        </p:nvSpPr>
        <p:spPr>
          <a:xfrm>
            <a:off x="5517852" y="2102139"/>
            <a:ext cx="1862460" cy="371475"/>
          </a:xfrm>
          <a:prstGeom prst="rect">
            <a:avLst/>
          </a:prstGeom>
        </p:spPr>
        <p:txBody>
          <a:bodyPr/>
          <a:lstStyle>
            <a:lvl1pPr marL="0" indent="0">
              <a:buNone/>
              <a:defRPr sz="1800">
                <a:solidFill>
                  <a:schemeClr val="accent1"/>
                </a:solidFill>
              </a:defRPr>
            </a:lvl1pPr>
          </a:lstStyle>
          <a:p>
            <a:pPr lvl="0"/>
            <a:r>
              <a:rPr lang="fr-FR"/>
              <a:t>Texte : 18 points</a:t>
            </a:r>
          </a:p>
        </p:txBody>
      </p:sp>
      <p:sp>
        <p:nvSpPr>
          <p:cNvPr id="36" name="Espace réservé du texte 7"/>
          <p:cNvSpPr>
            <a:spLocks noGrp="1"/>
          </p:cNvSpPr>
          <p:nvPr>
            <p:ph type="body" sz="quarter" idx="23" hasCustomPrompt="1"/>
          </p:nvPr>
        </p:nvSpPr>
        <p:spPr>
          <a:xfrm>
            <a:off x="5517852" y="2843821"/>
            <a:ext cx="1862460" cy="371475"/>
          </a:xfrm>
          <a:prstGeom prst="rect">
            <a:avLst/>
          </a:prstGeom>
        </p:spPr>
        <p:txBody>
          <a:bodyPr/>
          <a:lstStyle>
            <a:lvl1pPr marL="0" indent="0">
              <a:buNone/>
              <a:defRPr sz="1800">
                <a:solidFill>
                  <a:schemeClr val="accent1"/>
                </a:solidFill>
              </a:defRPr>
            </a:lvl1pPr>
          </a:lstStyle>
          <a:p>
            <a:pPr lvl="0"/>
            <a:r>
              <a:rPr lang="fr-FR"/>
              <a:t>Texte : 18 points</a:t>
            </a:r>
          </a:p>
        </p:txBody>
      </p:sp>
    </p:spTree>
    <p:extLst>
      <p:ext uri="{BB962C8B-B14F-4D97-AF65-F5344CB8AC3E}">
        <p14:creationId xmlns:p14="http://schemas.microsoft.com/office/powerpoint/2010/main" val="277071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rée de chapitre 1">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a:t>1.</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0"/>
            <a:ext cx="1771650" cy="5143500"/>
          </a:xfrm>
          <a:prstGeom prst="rect">
            <a:avLst/>
          </a:prstGeom>
        </p:spPr>
      </p:pic>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a:solidFill>
                  <a:srgbClr val="E8143A"/>
                </a:solidFill>
                <a:latin typeface="Arial" panose="020B0604020202020204" pitchFamily="34" charset="0"/>
                <a:cs typeface="Arial" panose="020B0604020202020204" pitchFamily="34" charset="0"/>
              </a:rPr>
              <a:t>Mois </a:t>
            </a:r>
            <a:r>
              <a:rPr lang="fr-FR" altLang="fr-FR" sz="1300" b="1">
                <a:solidFill>
                  <a:schemeClr val="tx1"/>
                </a:solidFill>
                <a:latin typeface="Arial" panose="020B0604020202020204" pitchFamily="34" charset="0"/>
                <a:cs typeface="Arial" panose="020B0604020202020204" pitchFamily="34" charset="0"/>
              </a:rPr>
              <a:t>année</a:t>
            </a:r>
            <a:endParaRPr lang="fr-FR" altLang="fr-FR" sz="13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109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Modifiez le titre : 25 points</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23" name="正方形/長方形 8"/>
          <p:cNvSpPr/>
          <p:nvPr userDrawn="1"/>
        </p:nvSpPr>
        <p:spPr>
          <a:xfrm>
            <a:off x="0" y="2167002"/>
            <a:ext cx="9144000" cy="67508"/>
          </a:xfrm>
          <a:prstGeom prst="rect">
            <a:avLst/>
          </a:prstGeom>
          <a:solidFill>
            <a:schemeClr val="accent1">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4" name="円/楕円 9"/>
          <p:cNvSpPr/>
          <p:nvPr userDrawn="1"/>
        </p:nvSpPr>
        <p:spPr>
          <a:xfrm>
            <a:off x="827584" y="1941977"/>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5" name="円/楕円 10"/>
          <p:cNvSpPr/>
          <p:nvPr userDrawn="1"/>
        </p:nvSpPr>
        <p:spPr>
          <a:xfrm>
            <a:off x="2267544" y="1941977"/>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6" name="円/楕円 11"/>
          <p:cNvSpPr/>
          <p:nvPr userDrawn="1"/>
        </p:nvSpPr>
        <p:spPr>
          <a:xfrm>
            <a:off x="3608810" y="1935016"/>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7" name="円/楕円 12"/>
          <p:cNvSpPr/>
          <p:nvPr userDrawn="1"/>
        </p:nvSpPr>
        <p:spPr>
          <a:xfrm>
            <a:off x="4990502" y="1941977"/>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8" name="円/楕円 13"/>
          <p:cNvSpPr/>
          <p:nvPr userDrawn="1"/>
        </p:nvSpPr>
        <p:spPr>
          <a:xfrm>
            <a:off x="6291340" y="1941977"/>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9" name="円/楕円 14"/>
          <p:cNvSpPr/>
          <p:nvPr userDrawn="1"/>
        </p:nvSpPr>
        <p:spPr>
          <a:xfrm>
            <a:off x="7632606" y="1941977"/>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pic>
        <p:nvPicPr>
          <p:cNvPr id="31" name="図プレースホルダー 14"/>
          <p:cNvPicPr>
            <a:picLocks noChangeAspect="1"/>
          </p:cNvPicPr>
          <p:nvPr userDrawn="1"/>
        </p:nvPicPr>
        <p:blipFill>
          <a:blip r:embed="rId2" cstate="print">
            <a:extLst>
              <a:ext uri="{28A0092B-C50C-407E-A947-70E740481C1C}">
                <a14:useLocalDpi xmlns:a14="http://schemas.microsoft.com/office/drawing/2010/main" val="0"/>
              </a:ext>
            </a:extLst>
          </a:blip>
          <a:srcRect t="256" b="256"/>
          <a:stretch>
            <a:fillRect/>
          </a:stretch>
        </p:blipFill>
        <p:spPr>
          <a:xfrm>
            <a:off x="932870" y="2046727"/>
            <a:ext cx="308084" cy="308057"/>
          </a:xfrm>
          <a:prstGeom prst="rect">
            <a:avLst/>
          </a:prstGeom>
        </p:spPr>
      </p:pic>
      <p:pic>
        <p:nvPicPr>
          <p:cNvPr id="32" name="図プレースホルダー 16"/>
          <p:cNvPicPr>
            <a:picLocks noChangeAspect="1"/>
          </p:cNvPicPr>
          <p:nvPr userDrawn="1"/>
        </p:nvPicPr>
        <p:blipFill>
          <a:blip r:embed="rId3" cstate="print">
            <a:extLst>
              <a:ext uri="{28A0092B-C50C-407E-A947-70E740481C1C}">
                <a14:useLocalDpi xmlns:a14="http://schemas.microsoft.com/office/drawing/2010/main" val="0"/>
              </a:ext>
            </a:extLst>
          </a:blip>
          <a:srcRect t="335" b="335"/>
          <a:stretch>
            <a:fillRect/>
          </a:stretch>
        </p:blipFill>
        <p:spPr>
          <a:xfrm>
            <a:off x="2372303" y="2046727"/>
            <a:ext cx="308084" cy="308057"/>
          </a:xfrm>
          <a:prstGeom prst="rect">
            <a:avLst/>
          </a:prstGeom>
        </p:spPr>
      </p:pic>
      <p:pic>
        <p:nvPicPr>
          <p:cNvPr id="33" name="図プレースホルダー 1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3713568" y="2039766"/>
            <a:ext cx="308084" cy="308057"/>
          </a:xfrm>
          <a:prstGeom prst="rect">
            <a:avLst/>
          </a:prstGeom>
        </p:spPr>
      </p:pic>
      <p:pic>
        <p:nvPicPr>
          <p:cNvPr id="34" name="図プレースホルダー 1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a:off x="5094734" y="2041741"/>
            <a:ext cx="308084" cy="308057"/>
          </a:xfrm>
          <a:prstGeom prst="rect">
            <a:avLst/>
          </a:prstGeom>
        </p:spPr>
      </p:pic>
      <p:pic>
        <p:nvPicPr>
          <p:cNvPr id="35" name="図プレースホルダー 19"/>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a:off x="6396099" y="2046727"/>
            <a:ext cx="308084" cy="308057"/>
          </a:xfrm>
          <a:prstGeom prst="rect">
            <a:avLst/>
          </a:prstGeom>
        </p:spPr>
      </p:pic>
      <p:pic>
        <p:nvPicPr>
          <p:cNvPr id="36" name="図プレースホルダー 20"/>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a:xfrm>
            <a:off x="7737364" y="2046727"/>
            <a:ext cx="308084" cy="308057"/>
          </a:xfrm>
          <a:prstGeom prst="rect">
            <a:avLst/>
          </a:prstGeom>
        </p:spPr>
      </p:pic>
      <p:sp>
        <p:nvSpPr>
          <p:cNvPr id="60" name="テキスト プレースホルダー 38"/>
          <p:cNvSpPr>
            <a:spLocks noGrp="1"/>
          </p:cNvSpPr>
          <p:nvPr>
            <p:ph type="body" sz="quarter" idx="33" hasCustomPrompt="1"/>
          </p:nvPr>
        </p:nvSpPr>
        <p:spPr>
          <a:xfrm>
            <a:off x="478827" y="1352654"/>
            <a:ext cx="1290631" cy="582076"/>
          </a:xfrm>
          <a:prstGeom prst="rect">
            <a:avLst/>
          </a:prstGeom>
        </p:spPr>
        <p:txBody>
          <a:bodyPr/>
          <a:lstStyle>
            <a:lvl1pPr marL="0" indent="0" algn="ctr">
              <a:buNone/>
              <a:defRPr sz="1800" baseline="0">
                <a:solidFill>
                  <a:schemeClr val="accent1"/>
                </a:solidFill>
              </a:defRPr>
            </a:lvl1pPr>
          </a:lstStyle>
          <a:p>
            <a:pPr lvl="0" algn="ctr"/>
            <a:r>
              <a:rPr lang="en-US">
                <a:solidFill>
                  <a:schemeClr val="accent1"/>
                </a:solidFill>
                <a:latin typeface="Arial"/>
                <a:cs typeface="Arial"/>
              </a:rPr>
              <a:t>TITRE : 18 PTS</a:t>
            </a:r>
            <a:endParaRPr kumimoji="1" lang="ja-JP" altLang="en-US">
              <a:latin typeface="Arial"/>
              <a:cs typeface="Arial"/>
            </a:endParaRPr>
          </a:p>
        </p:txBody>
      </p:sp>
      <p:sp>
        <p:nvSpPr>
          <p:cNvPr id="61" name="テキスト プレースホルダー 38"/>
          <p:cNvSpPr>
            <a:spLocks noGrp="1"/>
          </p:cNvSpPr>
          <p:nvPr>
            <p:ph type="body" sz="quarter" idx="34" hasCustomPrompt="1"/>
          </p:nvPr>
        </p:nvSpPr>
        <p:spPr>
          <a:xfrm>
            <a:off x="1881029" y="1359901"/>
            <a:ext cx="1290631" cy="582076"/>
          </a:xfrm>
          <a:prstGeom prst="rect">
            <a:avLst/>
          </a:prstGeom>
        </p:spPr>
        <p:txBody>
          <a:bodyPr/>
          <a:lstStyle>
            <a:lvl1pPr marL="0" indent="0" algn="ctr">
              <a:buNone/>
              <a:defRPr sz="1800">
                <a:solidFill>
                  <a:schemeClr val="accent1"/>
                </a:solidFill>
              </a:defRPr>
            </a:lvl1pPr>
          </a:lstStyle>
          <a:p>
            <a:pPr lvl="0" algn="ctr"/>
            <a:r>
              <a:rPr lang="en-US">
                <a:solidFill>
                  <a:schemeClr val="accent1"/>
                </a:solidFill>
                <a:latin typeface="Arial"/>
                <a:cs typeface="Arial"/>
              </a:rPr>
              <a:t>TITRE : 18 PTS</a:t>
            </a:r>
            <a:endParaRPr lang="en-US" kern="1200">
              <a:solidFill>
                <a:schemeClr val="accent1"/>
              </a:solidFill>
              <a:latin typeface="Arial"/>
              <a:cs typeface="Arial"/>
            </a:endParaRPr>
          </a:p>
          <a:p>
            <a:pPr marL="0" indent="0">
              <a:buNone/>
            </a:pPr>
            <a:endParaRPr kumimoji="1" lang="en-US" altLang="ja-JP">
              <a:latin typeface="Arial"/>
              <a:cs typeface="Arial"/>
            </a:endParaRPr>
          </a:p>
          <a:p>
            <a:endParaRPr kumimoji="1" lang="ja-JP" altLang="en-US">
              <a:latin typeface="Arial"/>
              <a:cs typeface="Arial"/>
            </a:endParaRPr>
          </a:p>
        </p:txBody>
      </p:sp>
      <p:sp>
        <p:nvSpPr>
          <p:cNvPr id="62" name="テキスト プレースホルダー 38"/>
          <p:cNvSpPr>
            <a:spLocks noGrp="1"/>
          </p:cNvSpPr>
          <p:nvPr>
            <p:ph type="body" sz="quarter" idx="35" hasCustomPrompt="1"/>
          </p:nvPr>
        </p:nvSpPr>
        <p:spPr>
          <a:xfrm>
            <a:off x="3241806" y="1347911"/>
            <a:ext cx="1290631" cy="582076"/>
          </a:xfrm>
          <a:prstGeom prst="rect">
            <a:avLst/>
          </a:prstGeom>
        </p:spPr>
        <p:txBody>
          <a:bodyPr/>
          <a:lstStyle>
            <a:lvl1pPr marL="0" indent="0" algn="ctr">
              <a:buNone/>
              <a:defRPr sz="1800">
                <a:solidFill>
                  <a:schemeClr val="accent1"/>
                </a:solidFill>
              </a:defRPr>
            </a:lvl1pPr>
          </a:lstStyle>
          <a:p>
            <a:pPr lvl="0" algn="ctr"/>
            <a:r>
              <a:rPr lang="en-US">
                <a:solidFill>
                  <a:schemeClr val="accent1"/>
                </a:solidFill>
                <a:latin typeface="Arial"/>
                <a:cs typeface="Arial"/>
              </a:rPr>
              <a:t>TITRE : 18 PTS</a:t>
            </a:r>
            <a:endParaRPr lang="en-US" kern="1200">
              <a:solidFill>
                <a:schemeClr val="accent1"/>
              </a:solidFill>
              <a:latin typeface="Arial"/>
              <a:cs typeface="Arial"/>
            </a:endParaRPr>
          </a:p>
          <a:p>
            <a:pPr marL="0" indent="0">
              <a:buNone/>
            </a:pPr>
            <a:endParaRPr kumimoji="1" lang="en-US" altLang="ja-JP">
              <a:latin typeface="Arial"/>
              <a:cs typeface="Arial"/>
            </a:endParaRPr>
          </a:p>
          <a:p>
            <a:endParaRPr kumimoji="1" lang="ja-JP" altLang="en-US">
              <a:latin typeface="Arial"/>
              <a:cs typeface="Arial"/>
            </a:endParaRPr>
          </a:p>
        </p:txBody>
      </p:sp>
      <p:sp>
        <p:nvSpPr>
          <p:cNvPr id="63" name="テキスト プレースホルダー 38"/>
          <p:cNvSpPr>
            <a:spLocks noGrp="1"/>
          </p:cNvSpPr>
          <p:nvPr>
            <p:ph type="body" sz="quarter" idx="36" hasCustomPrompt="1"/>
          </p:nvPr>
        </p:nvSpPr>
        <p:spPr>
          <a:xfrm>
            <a:off x="4572000" y="1355158"/>
            <a:ext cx="1290631" cy="582076"/>
          </a:xfrm>
          <a:prstGeom prst="rect">
            <a:avLst/>
          </a:prstGeom>
        </p:spPr>
        <p:txBody>
          <a:bodyPr/>
          <a:lstStyle>
            <a:lvl1pPr marL="0" indent="0" algn="ctr">
              <a:buNone/>
              <a:defRPr sz="1800">
                <a:solidFill>
                  <a:schemeClr val="accent1"/>
                </a:solidFill>
              </a:defRPr>
            </a:lvl1pPr>
          </a:lstStyle>
          <a:p>
            <a:pPr lvl="0" algn="ctr"/>
            <a:r>
              <a:rPr lang="en-US">
                <a:solidFill>
                  <a:schemeClr val="accent1"/>
                </a:solidFill>
                <a:latin typeface="Arial"/>
                <a:cs typeface="Arial"/>
              </a:rPr>
              <a:t>TITRE : 18 PTS</a:t>
            </a:r>
            <a:endParaRPr lang="en-US" kern="1200">
              <a:solidFill>
                <a:schemeClr val="accent1"/>
              </a:solidFill>
              <a:latin typeface="Arial"/>
              <a:cs typeface="Arial"/>
            </a:endParaRPr>
          </a:p>
          <a:p>
            <a:pPr marL="0" indent="0">
              <a:buNone/>
            </a:pPr>
            <a:endParaRPr kumimoji="1" lang="en-US" altLang="ja-JP">
              <a:latin typeface="Arial"/>
              <a:cs typeface="Arial"/>
            </a:endParaRPr>
          </a:p>
          <a:p>
            <a:endParaRPr kumimoji="1" lang="ja-JP" altLang="en-US">
              <a:latin typeface="Arial"/>
              <a:cs typeface="Arial"/>
            </a:endParaRPr>
          </a:p>
        </p:txBody>
      </p:sp>
      <p:sp>
        <p:nvSpPr>
          <p:cNvPr id="64" name="テキスト プレースホルダー 38"/>
          <p:cNvSpPr>
            <a:spLocks noGrp="1"/>
          </p:cNvSpPr>
          <p:nvPr>
            <p:ph type="body" sz="quarter" idx="37" hasCustomPrompt="1"/>
          </p:nvPr>
        </p:nvSpPr>
        <p:spPr>
          <a:xfrm>
            <a:off x="5945665" y="1345693"/>
            <a:ext cx="1290631" cy="582076"/>
          </a:xfrm>
          <a:prstGeom prst="rect">
            <a:avLst/>
          </a:prstGeom>
        </p:spPr>
        <p:txBody>
          <a:bodyPr/>
          <a:lstStyle>
            <a:lvl1pPr marL="0" indent="0" algn="ctr">
              <a:buNone/>
              <a:defRPr sz="1800">
                <a:solidFill>
                  <a:schemeClr val="accent1"/>
                </a:solidFill>
              </a:defRPr>
            </a:lvl1pPr>
          </a:lstStyle>
          <a:p>
            <a:pPr lvl="0" algn="ctr"/>
            <a:r>
              <a:rPr lang="en-US">
                <a:solidFill>
                  <a:schemeClr val="accent1"/>
                </a:solidFill>
                <a:latin typeface="Arial"/>
                <a:cs typeface="Arial"/>
              </a:rPr>
              <a:t>TITRE : 18 PTS</a:t>
            </a:r>
            <a:endParaRPr lang="en-US" kern="1200">
              <a:solidFill>
                <a:schemeClr val="accent1"/>
              </a:solidFill>
              <a:latin typeface="Arial"/>
              <a:cs typeface="Arial"/>
            </a:endParaRPr>
          </a:p>
          <a:p>
            <a:pPr marL="0" indent="0">
              <a:buNone/>
            </a:pPr>
            <a:endParaRPr kumimoji="1" lang="en-US" altLang="ja-JP">
              <a:latin typeface="Arial"/>
              <a:cs typeface="Arial"/>
            </a:endParaRPr>
          </a:p>
          <a:p>
            <a:endParaRPr kumimoji="1" lang="ja-JP" altLang="en-US">
              <a:latin typeface="Arial"/>
              <a:cs typeface="Arial"/>
            </a:endParaRPr>
          </a:p>
        </p:txBody>
      </p:sp>
      <p:sp>
        <p:nvSpPr>
          <p:cNvPr id="65" name="テキスト プレースホルダー 38"/>
          <p:cNvSpPr>
            <a:spLocks noGrp="1"/>
          </p:cNvSpPr>
          <p:nvPr>
            <p:ph type="body" sz="quarter" idx="38" hasCustomPrompt="1"/>
          </p:nvPr>
        </p:nvSpPr>
        <p:spPr>
          <a:xfrm>
            <a:off x="7270346" y="1352940"/>
            <a:ext cx="1290631" cy="582076"/>
          </a:xfrm>
          <a:prstGeom prst="rect">
            <a:avLst/>
          </a:prstGeom>
        </p:spPr>
        <p:txBody>
          <a:bodyPr/>
          <a:lstStyle>
            <a:lvl1pPr marL="0" indent="0" algn="ctr">
              <a:buNone/>
              <a:defRPr sz="1800">
                <a:solidFill>
                  <a:schemeClr val="accent1"/>
                </a:solidFill>
              </a:defRPr>
            </a:lvl1pPr>
          </a:lstStyle>
          <a:p>
            <a:pPr lvl="0" algn="ctr"/>
            <a:r>
              <a:rPr lang="en-US">
                <a:solidFill>
                  <a:schemeClr val="accent1"/>
                </a:solidFill>
                <a:latin typeface="Arial"/>
                <a:cs typeface="Arial"/>
              </a:rPr>
              <a:t>TITRE : 18 PTS</a:t>
            </a:r>
            <a:endParaRPr lang="en-US" kern="1200">
              <a:solidFill>
                <a:schemeClr val="accent1"/>
              </a:solidFill>
              <a:latin typeface="Arial"/>
              <a:cs typeface="Arial"/>
            </a:endParaRPr>
          </a:p>
          <a:p>
            <a:pPr marL="0" indent="0">
              <a:buNone/>
            </a:pPr>
            <a:endParaRPr kumimoji="1" lang="en-US" altLang="ja-JP">
              <a:latin typeface="Arial"/>
              <a:cs typeface="Arial"/>
            </a:endParaRPr>
          </a:p>
          <a:p>
            <a:endParaRPr kumimoji="1" lang="ja-JP" altLang="en-US">
              <a:latin typeface="Arial"/>
              <a:cs typeface="Arial"/>
            </a:endParaRPr>
          </a:p>
        </p:txBody>
      </p:sp>
      <p:sp>
        <p:nvSpPr>
          <p:cNvPr id="5" name="Espace réservé du texte 4"/>
          <p:cNvSpPr>
            <a:spLocks noGrp="1"/>
          </p:cNvSpPr>
          <p:nvPr>
            <p:ph type="body" sz="quarter" idx="39" hasCustomPrompt="1"/>
          </p:nvPr>
        </p:nvSpPr>
        <p:spPr>
          <a:xfrm>
            <a:off x="7308304" y="2572047"/>
            <a:ext cx="1234505" cy="1079500"/>
          </a:xfrm>
          <a:prstGeom prst="rect">
            <a:avLst/>
          </a:prstGeom>
        </p:spPr>
        <p:txBody>
          <a:bodyPr/>
          <a:lstStyle>
            <a:lvl1pPr marL="0" indent="0">
              <a:buNone/>
              <a:defRPr sz="1800" baseline="0"/>
            </a:lvl1pPr>
          </a:lstStyle>
          <a:p>
            <a:pPr lvl="0"/>
            <a:r>
              <a:rPr lang="fr-FR"/>
              <a:t>Texte : 18 points</a:t>
            </a:r>
          </a:p>
        </p:txBody>
      </p:sp>
      <p:sp>
        <p:nvSpPr>
          <p:cNvPr id="37" name="Espace réservé du texte 4"/>
          <p:cNvSpPr>
            <a:spLocks noGrp="1"/>
          </p:cNvSpPr>
          <p:nvPr>
            <p:ph type="body" sz="quarter" idx="40" hasCustomPrompt="1"/>
          </p:nvPr>
        </p:nvSpPr>
        <p:spPr>
          <a:xfrm>
            <a:off x="1907704" y="2572047"/>
            <a:ext cx="1234505" cy="1079500"/>
          </a:xfrm>
          <a:prstGeom prst="rect">
            <a:avLst/>
          </a:prstGeom>
        </p:spPr>
        <p:txBody>
          <a:bodyPr/>
          <a:lstStyle>
            <a:lvl1pPr marL="0" indent="0">
              <a:buNone/>
              <a:defRPr sz="1800" baseline="0"/>
            </a:lvl1pPr>
          </a:lstStyle>
          <a:p>
            <a:pPr lvl="0"/>
            <a:r>
              <a:rPr lang="fr-FR"/>
              <a:t>Texte : 18 points</a:t>
            </a:r>
          </a:p>
        </p:txBody>
      </p:sp>
      <p:sp>
        <p:nvSpPr>
          <p:cNvPr id="38" name="Espace réservé du texte 4"/>
          <p:cNvSpPr>
            <a:spLocks noGrp="1"/>
          </p:cNvSpPr>
          <p:nvPr>
            <p:ph type="body" sz="quarter" idx="41" hasCustomPrompt="1"/>
          </p:nvPr>
        </p:nvSpPr>
        <p:spPr>
          <a:xfrm>
            <a:off x="3265487" y="2572047"/>
            <a:ext cx="1234505" cy="1079500"/>
          </a:xfrm>
          <a:prstGeom prst="rect">
            <a:avLst/>
          </a:prstGeom>
        </p:spPr>
        <p:txBody>
          <a:bodyPr/>
          <a:lstStyle>
            <a:lvl1pPr marL="0" indent="0">
              <a:buNone/>
              <a:defRPr sz="1800" baseline="0"/>
            </a:lvl1pPr>
          </a:lstStyle>
          <a:p>
            <a:pPr lvl="0"/>
            <a:r>
              <a:rPr lang="fr-FR"/>
              <a:t>Texte : 18 points</a:t>
            </a:r>
          </a:p>
        </p:txBody>
      </p:sp>
      <p:sp>
        <p:nvSpPr>
          <p:cNvPr id="39" name="Espace réservé du texte 4"/>
          <p:cNvSpPr>
            <a:spLocks noGrp="1"/>
          </p:cNvSpPr>
          <p:nvPr>
            <p:ph type="body" sz="quarter" idx="42" hasCustomPrompt="1"/>
          </p:nvPr>
        </p:nvSpPr>
        <p:spPr>
          <a:xfrm>
            <a:off x="4633639" y="2572047"/>
            <a:ext cx="1234505" cy="1079500"/>
          </a:xfrm>
          <a:prstGeom prst="rect">
            <a:avLst/>
          </a:prstGeom>
        </p:spPr>
        <p:txBody>
          <a:bodyPr/>
          <a:lstStyle>
            <a:lvl1pPr marL="0" indent="0">
              <a:buNone/>
              <a:defRPr sz="1800" baseline="0"/>
            </a:lvl1pPr>
          </a:lstStyle>
          <a:p>
            <a:pPr lvl="0"/>
            <a:r>
              <a:rPr lang="fr-FR"/>
              <a:t>Texte : 18 points</a:t>
            </a:r>
          </a:p>
        </p:txBody>
      </p:sp>
      <p:sp>
        <p:nvSpPr>
          <p:cNvPr id="40" name="Espace réservé du texte 4"/>
          <p:cNvSpPr>
            <a:spLocks noGrp="1"/>
          </p:cNvSpPr>
          <p:nvPr>
            <p:ph type="body" sz="quarter" idx="43" hasCustomPrompt="1"/>
          </p:nvPr>
        </p:nvSpPr>
        <p:spPr>
          <a:xfrm>
            <a:off x="5929783" y="2572047"/>
            <a:ext cx="1234505" cy="1079500"/>
          </a:xfrm>
          <a:prstGeom prst="rect">
            <a:avLst/>
          </a:prstGeom>
        </p:spPr>
        <p:txBody>
          <a:bodyPr/>
          <a:lstStyle>
            <a:lvl1pPr marL="0" indent="0">
              <a:buNone/>
              <a:defRPr sz="1800" baseline="0"/>
            </a:lvl1pPr>
          </a:lstStyle>
          <a:p>
            <a:pPr lvl="0"/>
            <a:r>
              <a:rPr lang="fr-FR"/>
              <a:t>Texte : 18 points</a:t>
            </a:r>
          </a:p>
        </p:txBody>
      </p:sp>
      <p:sp>
        <p:nvSpPr>
          <p:cNvPr id="41" name="Espace réservé du texte 4"/>
          <p:cNvSpPr>
            <a:spLocks noGrp="1"/>
          </p:cNvSpPr>
          <p:nvPr>
            <p:ph type="body" sz="quarter" idx="44" hasCustomPrompt="1"/>
          </p:nvPr>
        </p:nvSpPr>
        <p:spPr>
          <a:xfrm>
            <a:off x="529208" y="2572370"/>
            <a:ext cx="1234480" cy="1079500"/>
          </a:xfrm>
          <a:prstGeom prst="rect">
            <a:avLst/>
          </a:prstGeom>
        </p:spPr>
        <p:txBody>
          <a:bodyPr/>
          <a:lstStyle>
            <a:lvl1pPr marL="0" indent="0">
              <a:buNone/>
              <a:defRPr sz="1800" baseline="0"/>
            </a:lvl1pPr>
          </a:lstStyle>
          <a:p>
            <a:pPr lvl="0"/>
            <a:r>
              <a:rPr lang="fr-FR"/>
              <a:t>Texte : 18 points</a:t>
            </a:r>
          </a:p>
        </p:txBody>
      </p:sp>
    </p:spTree>
    <p:extLst>
      <p:ext uri="{BB962C8B-B14F-4D97-AF65-F5344CB8AC3E}">
        <p14:creationId xmlns:p14="http://schemas.microsoft.com/office/powerpoint/2010/main" val="2770711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Modifiez le titre : 25 points</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5" name="円/楕円 26"/>
          <p:cNvSpPr/>
          <p:nvPr userDrawn="1"/>
        </p:nvSpPr>
        <p:spPr>
          <a:xfrm>
            <a:off x="7164288" y="3918323"/>
            <a:ext cx="485627" cy="597643"/>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6" name="円/楕円 25"/>
          <p:cNvSpPr/>
          <p:nvPr userDrawn="1"/>
        </p:nvSpPr>
        <p:spPr>
          <a:xfrm>
            <a:off x="7092280" y="915566"/>
            <a:ext cx="504056" cy="521424"/>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7" name="円/楕円 27"/>
          <p:cNvSpPr/>
          <p:nvPr userDrawn="1"/>
        </p:nvSpPr>
        <p:spPr>
          <a:xfrm>
            <a:off x="1755183" y="1131590"/>
            <a:ext cx="368545" cy="453555"/>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8" name="円/楕円 24"/>
          <p:cNvSpPr/>
          <p:nvPr userDrawn="1"/>
        </p:nvSpPr>
        <p:spPr>
          <a:xfrm>
            <a:off x="2191210" y="3579862"/>
            <a:ext cx="292558" cy="360040"/>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9" name="円/楕円 28"/>
          <p:cNvSpPr/>
          <p:nvPr userDrawn="1"/>
        </p:nvSpPr>
        <p:spPr>
          <a:xfrm>
            <a:off x="323532" y="4111690"/>
            <a:ext cx="461517" cy="441444"/>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0" name="円/楕円 10"/>
          <p:cNvSpPr/>
          <p:nvPr userDrawn="1"/>
        </p:nvSpPr>
        <p:spPr>
          <a:xfrm>
            <a:off x="7321327" y="1706496"/>
            <a:ext cx="1800200" cy="1801358"/>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1" name="円/楕円 8"/>
          <p:cNvSpPr/>
          <p:nvPr userDrawn="1"/>
        </p:nvSpPr>
        <p:spPr>
          <a:xfrm>
            <a:off x="5507876" y="2358910"/>
            <a:ext cx="2160468" cy="2157056"/>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2" name="円/楕円 7"/>
          <p:cNvSpPr/>
          <p:nvPr userDrawn="1"/>
        </p:nvSpPr>
        <p:spPr>
          <a:xfrm>
            <a:off x="52633" y="1203600"/>
            <a:ext cx="1783063" cy="1789720"/>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3" name="円/楕円 6"/>
          <p:cNvSpPr/>
          <p:nvPr userDrawn="1"/>
        </p:nvSpPr>
        <p:spPr>
          <a:xfrm>
            <a:off x="395536" y="2660624"/>
            <a:ext cx="1859793" cy="1927350"/>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4" name="円/楕円 4"/>
          <p:cNvSpPr/>
          <p:nvPr userDrawn="1"/>
        </p:nvSpPr>
        <p:spPr>
          <a:xfrm>
            <a:off x="1475656" y="1143795"/>
            <a:ext cx="2304256" cy="2364059"/>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5" name="円/楕円 5"/>
          <p:cNvSpPr/>
          <p:nvPr userDrawn="1"/>
        </p:nvSpPr>
        <p:spPr>
          <a:xfrm>
            <a:off x="2987824" y="1347614"/>
            <a:ext cx="2952328" cy="3030021"/>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kumimoji="1" lang="ja-JP" altLang="en-US" kern="1200">
              <a:latin typeface="Arial" panose="020B0604020202020204" pitchFamily="34" charset="0"/>
              <a:cs typeface="Arial" panose="020B0604020202020204" pitchFamily="34" charset="0"/>
            </a:endParaRPr>
          </a:p>
        </p:txBody>
      </p:sp>
      <p:sp>
        <p:nvSpPr>
          <p:cNvPr id="23" name="テキスト プレースホルダー 11"/>
          <p:cNvSpPr>
            <a:spLocks noGrp="1"/>
          </p:cNvSpPr>
          <p:nvPr userDrawn="1"/>
        </p:nvSpPr>
        <p:spPr>
          <a:xfrm>
            <a:off x="6081312" y="1059582"/>
            <a:ext cx="1299000" cy="388671"/>
          </a:xfrm>
          <a:prstGeom prst="rect">
            <a:avLst/>
          </a:prstGeom>
        </p:spPr>
        <p:txBody>
          <a:bodyPr vert="horz" lIns="95777" tIns="47889" rIns="95777" bIns="47889" rtlCol="0" anchor="t">
            <a:noAutofit/>
          </a:bodyPr>
          <a:lstStyle>
            <a:lvl1pPr marL="0" indent="0" algn="l" defTabSz="957773"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78191" indent="-299304"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97216"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76102"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154988"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633875"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761"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647"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534"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lvl="0" algn="ctr"/>
            <a:r>
              <a:rPr lang="en-US" sz="1400">
                <a:solidFill>
                  <a:srgbClr val="FFFFFF"/>
                </a:solidFill>
                <a:latin typeface="Arial" panose="020B0604020202020204" pitchFamily="34" charset="0"/>
                <a:cs typeface="Arial" panose="020B0604020202020204" pitchFamily="34" charset="0"/>
              </a:rPr>
              <a:t>TITRE</a:t>
            </a:r>
            <a:endParaRPr lang="en-US" sz="1400" kern="1200">
              <a:solidFill>
                <a:srgbClr val="FFFFFF"/>
              </a:solidFill>
              <a:latin typeface="Arial" panose="020B0604020202020204" pitchFamily="34" charset="0"/>
              <a:cs typeface="Arial" panose="020B0604020202020204" pitchFamily="34" charset="0"/>
            </a:endParaRPr>
          </a:p>
        </p:txBody>
      </p:sp>
      <p:sp>
        <p:nvSpPr>
          <p:cNvPr id="25" name="円/楕円 23"/>
          <p:cNvSpPr/>
          <p:nvPr userDrawn="1"/>
        </p:nvSpPr>
        <p:spPr>
          <a:xfrm>
            <a:off x="3491884" y="966067"/>
            <a:ext cx="368545" cy="453555"/>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26" name="円/楕円 29"/>
          <p:cNvSpPr/>
          <p:nvPr userDrawn="1"/>
        </p:nvSpPr>
        <p:spPr>
          <a:xfrm>
            <a:off x="8739005" y="3291831"/>
            <a:ext cx="351070" cy="432048"/>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30" name="テキスト プレースホルダー 11"/>
          <p:cNvSpPr>
            <a:spLocks noGrp="1"/>
          </p:cNvSpPr>
          <p:nvPr userDrawn="1"/>
        </p:nvSpPr>
        <p:spPr>
          <a:xfrm>
            <a:off x="6156176" y="1533023"/>
            <a:ext cx="1152128" cy="678687"/>
          </a:xfrm>
          <a:prstGeom prst="rect">
            <a:avLst/>
          </a:prstGeom>
        </p:spPr>
        <p:txBody>
          <a:bodyPr vert="horz" lIns="95777" tIns="47889" rIns="95777" bIns="47889" rtlCol="0" anchor="t">
            <a:noAutofit/>
          </a:bodyPr>
          <a:lstStyle>
            <a:lvl1pPr marL="0" indent="0" algn="l" defTabSz="957773"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78191" indent="-299304"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97216"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76102"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154988"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633875"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761"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647"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534"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ctr"/>
            <a:r>
              <a:rPr kumimoji="1" lang="en-US" altLang="ja-JP">
                <a:solidFill>
                  <a:srgbClr val="FFFFFF"/>
                </a:solidFill>
                <a:latin typeface="Arial" panose="020B0604020202020204" pitchFamily="34" charset="0"/>
                <a:cs typeface="Arial" panose="020B0604020202020204" pitchFamily="34" charset="0"/>
              </a:rPr>
              <a:t>CLIQUER POUR AJOUTER DU TEXTE</a:t>
            </a:r>
            <a:endParaRPr kumimoji="1" lang="ja-JP" altLang="en-US">
              <a:solidFill>
                <a:srgbClr val="FFFFFF"/>
              </a:solidFill>
              <a:latin typeface="Arial" panose="020B0604020202020204" pitchFamily="34" charset="0"/>
              <a:cs typeface="Arial" panose="020B0604020202020204" pitchFamily="34" charset="0"/>
            </a:endParaRPr>
          </a:p>
        </p:txBody>
      </p:sp>
      <p:sp>
        <p:nvSpPr>
          <p:cNvPr id="18" name="Espace réservé du texte 17"/>
          <p:cNvSpPr>
            <a:spLocks noGrp="1"/>
          </p:cNvSpPr>
          <p:nvPr>
            <p:ph type="body" sz="quarter" idx="11" hasCustomPrompt="1"/>
          </p:nvPr>
        </p:nvSpPr>
        <p:spPr>
          <a:xfrm>
            <a:off x="1723431" y="1510499"/>
            <a:ext cx="1808705" cy="460465"/>
          </a:xfrm>
          <a:prstGeom prst="rect">
            <a:avLst/>
          </a:prstGeom>
        </p:spPr>
        <p:txBody>
          <a:bodyPr/>
          <a:lstStyle>
            <a:lvl1pPr marL="0" indent="0">
              <a:buNone/>
              <a:defRPr sz="1800" baseline="0"/>
            </a:lvl1pPr>
          </a:lstStyle>
          <a:p>
            <a:pPr lvl="0"/>
            <a:r>
              <a:rPr lang="fr-FR"/>
              <a:t>TITRE : 18 PTS</a:t>
            </a:r>
          </a:p>
        </p:txBody>
      </p:sp>
      <p:sp>
        <p:nvSpPr>
          <p:cNvPr id="24" name="Espace réservé du texte 17"/>
          <p:cNvSpPr>
            <a:spLocks noGrp="1"/>
          </p:cNvSpPr>
          <p:nvPr>
            <p:ph type="body" sz="quarter" idx="12" hasCustomPrompt="1"/>
          </p:nvPr>
        </p:nvSpPr>
        <p:spPr>
          <a:xfrm>
            <a:off x="3559635" y="1865359"/>
            <a:ext cx="1808705" cy="460465"/>
          </a:xfrm>
          <a:prstGeom prst="rect">
            <a:avLst/>
          </a:prstGeom>
        </p:spPr>
        <p:txBody>
          <a:bodyPr/>
          <a:lstStyle>
            <a:lvl1pPr marL="0" indent="0">
              <a:buNone/>
              <a:defRPr sz="1800" baseline="0"/>
            </a:lvl1pPr>
          </a:lstStyle>
          <a:p>
            <a:pPr lvl="0"/>
            <a:r>
              <a:rPr lang="fr-FR"/>
              <a:t>TITRE : 18 PTS</a:t>
            </a:r>
          </a:p>
        </p:txBody>
      </p:sp>
      <p:sp>
        <p:nvSpPr>
          <p:cNvPr id="27" name="Espace réservé du texte 17"/>
          <p:cNvSpPr>
            <a:spLocks noGrp="1"/>
          </p:cNvSpPr>
          <p:nvPr>
            <p:ph type="body" sz="quarter" idx="13" hasCustomPrompt="1"/>
          </p:nvPr>
        </p:nvSpPr>
        <p:spPr>
          <a:xfrm>
            <a:off x="5756885" y="2831366"/>
            <a:ext cx="1808705" cy="460465"/>
          </a:xfrm>
          <a:prstGeom prst="rect">
            <a:avLst/>
          </a:prstGeom>
        </p:spPr>
        <p:txBody>
          <a:bodyPr/>
          <a:lstStyle>
            <a:lvl1pPr marL="0" indent="0">
              <a:buNone/>
              <a:defRPr sz="1800" baseline="0"/>
            </a:lvl1pPr>
          </a:lstStyle>
          <a:p>
            <a:pPr lvl="0"/>
            <a:r>
              <a:rPr lang="fr-FR"/>
              <a:t>TITRE : 18 PTS</a:t>
            </a:r>
          </a:p>
        </p:txBody>
      </p:sp>
      <p:sp>
        <p:nvSpPr>
          <p:cNvPr id="28" name="Espace réservé du texte 17"/>
          <p:cNvSpPr>
            <a:spLocks noGrp="1"/>
          </p:cNvSpPr>
          <p:nvPr>
            <p:ph type="body" sz="quarter" idx="14" hasCustomPrompt="1"/>
          </p:nvPr>
        </p:nvSpPr>
        <p:spPr>
          <a:xfrm>
            <a:off x="130750" y="1555824"/>
            <a:ext cx="1808705" cy="460465"/>
          </a:xfrm>
          <a:prstGeom prst="rect">
            <a:avLst/>
          </a:prstGeom>
        </p:spPr>
        <p:txBody>
          <a:bodyPr/>
          <a:lstStyle>
            <a:lvl1pPr marL="0" indent="0">
              <a:buNone/>
              <a:defRPr sz="1600" baseline="0"/>
            </a:lvl1pPr>
          </a:lstStyle>
          <a:p>
            <a:pPr lvl="0"/>
            <a:r>
              <a:rPr lang="fr-FR"/>
              <a:t>TITRE : 16 PTS</a:t>
            </a:r>
          </a:p>
        </p:txBody>
      </p:sp>
      <p:sp>
        <p:nvSpPr>
          <p:cNvPr id="29" name="Espace réservé du texte 17"/>
          <p:cNvSpPr>
            <a:spLocks noGrp="1"/>
          </p:cNvSpPr>
          <p:nvPr>
            <p:ph type="body" sz="quarter" idx="15" hasCustomPrompt="1"/>
          </p:nvPr>
        </p:nvSpPr>
        <p:spPr>
          <a:xfrm>
            <a:off x="421079" y="3119397"/>
            <a:ext cx="1808705" cy="460465"/>
          </a:xfrm>
          <a:prstGeom prst="rect">
            <a:avLst/>
          </a:prstGeom>
        </p:spPr>
        <p:txBody>
          <a:bodyPr/>
          <a:lstStyle>
            <a:lvl1pPr marL="0" indent="0">
              <a:buNone/>
              <a:defRPr sz="1600" baseline="0"/>
            </a:lvl1pPr>
          </a:lstStyle>
          <a:p>
            <a:pPr lvl="0"/>
            <a:r>
              <a:rPr lang="fr-FR"/>
              <a:t>TITRE : 16 PTS</a:t>
            </a:r>
          </a:p>
        </p:txBody>
      </p:sp>
      <p:sp>
        <p:nvSpPr>
          <p:cNvPr id="31" name="Espace réservé du texte 17"/>
          <p:cNvSpPr>
            <a:spLocks noGrp="1"/>
          </p:cNvSpPr>
          <p:nvPr>
            <p:ph type="body" sz="quarter" idx="16" hasCustomPrompt="1"/>
          </p:nvPr>
        </p:nvSpPr>
        <p:spPr>
          <a:xfrm>
            <a:off x="7443815" y="1981477"/>
            <a:ext cx="1808705" cy="460465"/>
          </a:xfrm>
          <a:prstGeom prst="rect">
            <a:avLst/>
          </a:prstGeom>
        </p:spPr>
        <p:txBody>
          <a:bodyPr/>
          <a:lstStyle>
            <a:lvl1pPr marL="0" indent="0">
              <a:buNone/>
              <a:defRPr sz="1600" baseline="0"/>
            </a:lvl1pPr>
          </a:lstStyle>
          <a:p>
            <a:pPr lvl="0"/>
            <a:r>
              <a:rPr lang="fr-FR"/>
              <a:t>TITRE : 16 PTS</a:t>
            </a:r>
          </a:p>
        </p:txBody>
      </p:sp>
      <p:sp>
        <p:nvSpPr>
          <p:cNvPr id="32" name="Espace réservé du texte 17"/>
          <p:cNvSpPr>
            <a:spLocks noGrp="1"/>
          </p:cNvSpPr>
          <p:nvPr>
            <p:ph type="body" sz="quarter" idx="17" hasCustomPrompt="1"/>
          </p:nvPr>
        </p:nvSpPr>
        <p:spPr>
          <a:xfrm>
            <a:off x="130750" y="2039922"/>
            <a:ext cx="1808705" cy="460465"/>
          </a:xfrm>
          <a:prstGeom prst="rect">
            <a:avLst/>
          </a:prstGeom>
        </p:spPr>
        <p:txBody>
          <a:bodyPr/>
          <a:lstStyle>
            <a:lvl1pPr marL="0" indent="0">
              <a:buNone/>
              <a:defRPr sz="1600" baseline="0"/>
            </a:lvl1pPr>
          </a:lstStyle>
          <a:p>
            <a:pPr lvl="0"/>
            <a:r>
              <a:rPr lang="fr-FR"/>
              <a:t>Texte : 16 pts</a:t>
            </a:r>
          </a:p>
        </p:txBody>
      </p:sp>
      <p:sp>
        <p:nvSpPr>
          <p:cNvPr id="33" name="Espace réservé du texte 17"/>
          <p:cNvSpPr>
            <a:spLocks noGrp="1"/>
          </p:cNvSpPr>
          <p:nvPr>
            <p:ph type="body" sz="quarter" idx="18" hasCustomPrompt="1"/>
          </p:nvPr>
        </p:nvSpPr>
        <p:spPr>
          <a:xfrm>
            <a:off x="1755183" y="2085139"/>
            <a:ext cx="1808705" cy="460465"/>
          </a:xfrm>
          <a:prstGeom prst="rect">
            <a:avLst/>
          </a:prstGeom>
        </p:spPr>
        <p:txBody>
          <a:bodyPr/>
          <a:lstStyle>
            <a:lvl1pPr marL="0" indent="0">
              <a:buNone/>
              <a:defRPr sz="1800" baseline="0"/>
            </a:lvl1pPr>
          </a:lstStyle>
          <a:p>
            <a:pPr lvl="0"/>
            <a:r>
              <a:rPr lang="fr-FR"/>
              <a:t>Texte : 18 pts</a:t>
            </a:r>
          </a:p>
        </p:txBody>
      </p:sp>
      <p:sp>
        <p:nvSpPr>
          <p:cNvPr id="34" name="Espace réservé du texte 17"/>
          <p:cNvSpPr>
            <a:spLocks noGrp="1"/>
          </p:cNvSpPr>
          <p:nvPr>
            <p:ph type="body" sz="quarter" idx="19" hasCustomPrompt="1"/>
          </p:nvPr>
        </p:nvSpPr>
        <p:spPr>
          <a:xfrm>
            <a:off x="421079" y="3590191"/>
            <a:ext cx="1808705" cy="460465"/>
          </a:xfrm>
          <a:prstGeom prst="rect">
            <a:avLst/>
          </a:prstGeom>
        </p:spPr>
        <p:txBody>
          <a:bodyPr/>
          <a:lstStyle>
            <a:lvl1pPr marL="0" indent="0">
              <a:buNone/>
              <a:defRPr sz="1600" baseline="0"/>
            </a:lvl1pPr>
          </a:lstStyle>
          <a:p>
            <a:pPr lvl="0"/>
            <a:r>
              <a:rPr lang="fr-FR"/>
              <a:t>Texte : 16 pts</a:t>
            </a:r>
          </a:p>
        </p:txBody>
      </p:sp>
      <p:sp>
        <p:nvSpPr>
          <p:cNvPr id="35" name="Espace réservé du texte 17"/>
          <p:cNvSpPr>
            <a:spLocks noGrp="1"/>
          </p:cNvSpPr>
          <p:nvPr>
            <p:ph type="body" sz="quarter" idx="20" hasCustomPrompt="1"/>
          </p:nvPr>
        </p:nvSpPr>
        <p:spPr>
          <a:xfrm>
            <a:off x="7452320" y="2532855"/>
            <a:ext cx="1808705" cy="460465"/>
          </a:xfrm>
          <a:prstGeom prst="rect">
            <a:avLst/>
          </a:prstGeom>
        </p:spPr>
        <p:txBody>
          <a:bodyPr/>
          <a:lstStyle>
            <a:lvl1pPr marL="0" indent="0">
              <a:buNone/>
              <a:defRPr sz="1600" baseline="0"/>
            </a:lvl1pPr>
          </a:lstStyle>
          <a:p>
            <a:pPr lvl="0"/>
            <a:r>
              <a:rPr lang="fr-FR"/>
              <a:t>Texte : 16 pts</a:t>
            </a:r>
          </a:p>
        </p:txBody>
      </p:sp>
      <p:sp>
        <p:nvSpPr>
          <p:cNvPr id="37" name="Espace réservé du texte 17"/>
          <p:cNvSpPr>
            <a:spLocks noGrp="1"/>
          </p:cNvSpPr>
          <p:nvPr>
            <p:ph type="body" sz="quarter" idx="21" hasCustomPrompt="1"/>
          </p:nvPr>
        </p:nvSpPr>
        <p:spPr>
          <a:xfrm>
            <a:off x="3559635" y="2532855"/>
            <a:ext cx="1808705" cy="460465"/>
          </a:xfrm>
          <a:prstGeom prst="rect">
            <a:avLst/>
          </a:prstGeom>
        </p:spPr>
        <p:txBody>
          <a:bodyPr/>
          <a:lstStyle>
            <a:lvl1pPr marL="0" indent="0">
              <a:buNone/>
              <a:defRPr sz="1800" baseline="0"/>
            </a:lvl1pPr>
          </a:lstStyle>
          <a:p>
            <a:pPr lvl="0"/>
            <a:r>
              <a:rPr lang="fr-FR"/>
              <a:t>Texte : 18 pts</a:t>
            </a:r>
          </a:p>
        </p:txBody>
      </p:sp>
      <p:sp>
        <p:nvSpPr>
          <p:cNvPr id="38" name="Espace réservé du texte 17"/>
          <p:cNvSpPr>
            <a:spLocks noGrp="1"/>
          </p:cNvSpPr>
          <p:nvPr>
            <p:ph type="body" sz="quarter" idx="22" hasCustomPrompt="1"/>
          </p:nvPr>
        </p:nvSpPr>
        <p:spPr>
          <a:xfrm>
            <a:off x="5787631" y="3349629"/>
            <a:ext cx="1808705" cy="460465"/>
          </a:xfrm>
          <a:prstGeom prst="rect">
            <a:avLst/>
          </a:prstGeom>
        </p:spPr>
        <p:txBody>
          <a:bodyPr/>
          <a:lstStyle>
            <a:lvl1pPr marL="0" indent="0">
              <a:buNone/>
              <a:defRPr sz="1800" baseline="0"/>
            </a:lvl1pPr>
          </a:lstStyle>
          <a:p>
            <a:pPr lvl="0"/>
            <a:r>
              <a:rPr lang="fr-FR"/>
              <a:t>Texte : 18 pts</a:t>
            </a:r>
          </a:p>
        </p:txBody>
      </p:sp>
    </p:spTree>
    <p:extLst>
      <p:ext uri="{BB962C8B-B14F-4D97-AF65-F5344CB8AC3E}">
        <p14:creationId xmlns:p14="http://schemas.microsoft.com/office/powerpoint/2010/main" val="379615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rée de chapitre 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a:t>2.</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Picture 3" descr="F:\Visu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803"/>
            <a:ext cx="1810393" cy="514350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a:solidFill>
                  <a:srgbClr val="E8143A"/>
                </a:solidFill>
                <a:latin typeface="Arial" panose="020B0604020202020204" pitchFamily="34" charset="0"/>
                <a:cs typeface="Arial" panose="020B0604020202020204" pitchFamily="34" charset="0"/>
              </a:rPr>
              <a:t>Mois </a:t>
            </a:r>
            <a:r>
              <a:rPr lang="fr-FR" altLang="fr-FR" sz="1300" b="1">
                <a:solidFill>
                  <a:schemeClr val="tx1"/>
                </a:solidFill>
                <a:latin typeface="Arial" panose="020B0604020202020204" pitchFamily="34" charset="0"/>
                <a:cs typeface="Arial" panose="020B0604020202020204" pitchFamily="34" charset="0"/>
              </a:rPr>
              <a:t>année</a:t>
            </a:r>
            <a:endParaRPr lang="fr-FR" altLang="fr-FR" sz="13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11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rée de chapitre 3">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a:t>3.</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75" name="Picture 3" descr="F:\Visu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a:solidFill>
                  <a:srgbClr val="E8143A"/>
                </a:solidFill>
                <a:latin typeface="Arial" panose="020B0604020202020204" pitchFamily="34" charset="0"/>
                <a:cs typeface="Arial" panose="020B0604020202020204" pitchFamily="34" charset="0"/>
              </a:rPr>
              <a:t>Mois </a:t>
            </a:r>
            <a:r>
              <a:rPr lang="fr-FR" altLang="fr-FR" sz="1300" b="1">
                <a:solidFill>
                  <a:schemeClr val="tx1"/>
                </a:solidFill>
                <a:latin typeface="Arial" panose="020B0604020202020204" pitchFamily="34" charset="0"/>
                <a:cs typeface="Arial" panose="020B0604020202020204" pitchFamily="34" charset="0"/>
              </a:rPr>
              <a:t>année</a:t>
            </a:r>
            <a:endParaRPr lang="fr-FR" altLang="fr-FR" sz="13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00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rée de chapitre 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a:t>4.</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F:\Vis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a:solidFill>
                  <a:srgbClr val="E8143A"/>
                </a:solidFill>
                <a:latin typeface="Arial" panose="020B0604020202020204" pitchFamily="34" charset="0"/>
                <a:cs typeface="Arial" panose="020B0604020202020204" pitchFamily="34" charset="0"/>
              </a:rPr>
              <a:t>Mois </a:t>
            </a:r>
            <a:r>
              <a:rPr lang="fr-FR" altLang="fr-FR" sz="1300" b="1">
                <a:solidFill>
                  <a:schemeClr val="tx1"/>
                </a:solidFill>
                <a:latin typeface="Arial" panose="020B0604020202020204" pitchFamily="34" charset="0"/>
                <a:cs typeface="Arial" panose="020B0604020202020204" pitchFamily="34" charset="0"/>
              </a:rPr>
              <a:t>année</a:t>
            </a:r>
            <a:endParaRPr lang="fr-FR" altLang="fr-FR" sz="13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84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trée de chapitre 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a:t>5.</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F:\Visu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a:solidFill>
                  <a:srgbClr val="E8143A"/>
                </a:solidFill>
                <a:latin typeface="Arial" panose="020B0604020202020204" pitchFamily="34" charset="0"/>
                <a:cs typeface="Arial" panose="020B0604020202020204" pitchFamily="34" charset="0"/>
              </a:rPr>
              <a:t>Mois </a:t>
            </a:r>
            <a:r>
              <a:rPr lang="fr-FR" altLang="fr-FR" sz="1300" b="1">
                <a:solidFill>
                  <a:schemeClr val="tx1"/>
                </a:solidFill>
                <a:latin typeface="Arial" panose="020B0604020202020204" pitchFamily="34" charset="0"/>
                <a:cs typeface="Arial" panose="020B0604020202020204" pitchFamily="34" charset="0"/>
              </a:rPr>
              <a:t>année</a:t>
            </a:r>
            <a:endParaRPr lang="fr-FR" altLang="fr-FR" sz="13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85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ntrée de chapitre 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a:t>6.</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F:\Visu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a:solidFill>
                  <a:srgbClr val="E8143A"/>
                </a:solidFill>
                <a:latin typeface="Arial" panose="020B0604020202020204" pitchFamily="34" charset="0"/>
                <a:cs typeface="Arial" panose="020B0604020202020204" pitchFamily="34" charset="0"/>
              </a:rPr>
              <a:t>Mois </a:t>
            </a:r>
            <a:r>
              <a:rPr lang="fr-FR" altLang="fr-FR" sz="1300" b="1">
                <a:solidFill>
                  <a:schemeClr val="tx1"/>
                </a:solidFill>
                <a:latin typeface="Arial" panose="020B0604020202020204" pitchFamily="34" charset="0"/>
                <a:cs typeface="Arial" panose="020B0604020202020204" pitchFamily="34" charset="0"/>
              </a:rPr>
              <a:t>année</a:t>
            </a:r>
            <a:endParaRPr lang="fr-FR" altLang="fr-FR" sz="13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46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texte">
    <p:spTree>
      <p:nvGrpSpPr>
        <p:cNvPr id="1" name=""/>
        <p:cNvGrpSpPr/>
        <p:nvPr/>
      </p:nvGrpSpPr>
      <p:grpSpPr>
        <a:xfrm>
          <a:off x="0" y="0"/>
          <a:ext cx="0" cy="0"/>
          <a:chOff x="0" y="0"/>
          <a:chExt cx="0" cy="0"/>
        </a:xfrm>
      </p:grpSpPr>
      <p:sp>
        <p:nvSpPr>
          <p:cNvPr id="11" name="Rectangle 10"/>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8"/>
          <p:cNvSpPr>
            <a:spLocks noGrp="1"/>
          </p:cNvSpPr>
          <p:nvPr>
            <p:ph type="body" sz="quarter" idx="11" hasCustomPrompt="1"/>
          </p:nvPr>
        </p:nvSpPr>
        <p:spPr>
          <a:xfrm>
            <a:off x="457200" y="774502"/>
            <a:ext cx="7571184" cy="432048"/>
          </a:xfrm>
          <a:prstGeom prst="rect">
            <a:avLst/>
          </a:prstGeom>
        </p:spPr>
        <p:txBody>
          <a:bodyPr/>
          <a:lstStyle>
            <a:lvl1pPr marL="0" indent="0">
              <a:buNone/>
              <a:defRPr sz="20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Modifiez le sous-titre : 20 points</a:t>
            </a:r>
          </a:p>
        </p:txBody>
      </p:sp>
      <p:sp>
        <p:nvSpPr>
          <p:cNvPr id="7" name="Espace réservé du texte 6"/>
          <p:cNvSpPr>
            <a:spLocks noGrp="1"/>
          </p:cNvSpPr>
          <p:nvPr>
            <p:ph type="body" sz="quarter" idx="10" hasCustomPrompt="1"/>
          </p:nvPr>
        </p:nvSpPr>
        <p:spPr>
          <a:xfrm>
            <a:off x="457533" y="198437"/>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Modifiez le titre : 25 points</a:t>
            </a:r>
          </a:p>
        </p:txBody>
      </p:sp>
      <p:cxnSp>
        <p:nvCxnSpPr>
          <p:cNvPr id="8" name="Connecteur droit 7"/>
          <p:cNvCxnSpPr/>
          <p:nvPr/>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12"/>
          </p:nvPr>
        </p:nvSpPr>
        <p:spPr>
          <a:xfrm>
            <a:off x="457201" y="1350491"/>
            <a:ext cx="7571184" cy="3472234"/>
          </a:xfrm>
          <a:prstGeom prst="rect">
            <a:avLst/>
          </a:prstGeom>
        </p:spPr>
        <p:txBody>
          <a:bodyPr/>
          <a:lstStyle>
            <a:lvl1pPr marL="342900" indent="-342900">
              <a:buFont typeface="Wingdings" panose="05000000000000000000" pitchFamily="2" charset="2"/>
              <a:buChar char="§"/>
              <a:defRPr sz="1800">
                <a:latin typeface="Arial" panose="020B0604020202020204" pitchFamily="34" charset="0"/>
                <a:cs typeface="Arial" panose="020B0604020202020204" pitchFamily="34" charset="0"/>
              </a:defRPr>
            </a:lvl1pPr>
            <a:lvl2pPr marL="742950" indent="-285750">
              <a:buFont typeface="Wingdings" panose="05000000000000000000" pitchFamily="2" charset="2"/>
              <a:buChar char="Ø"/>
              <a:defRPr sz="16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45416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25pts seul">
    <p:spTree>
      <p:nvGrpSpPr>
        <p:cNvPr id="1" name=""/>
        <p:cNvGrpSpPr/>
        <p:nvPr/>
      </p:nvGrpSpPr>
      <p:grpSpPr>
        <a:xfrm>
          <a:off x="0" y="0"/>
          <a:ext cx="0" cy="0"/>
          <a:chOff x="0" y="0"/>
          <a:chExt cx="0" cy="0"/>
        </a:xfrm>
      </p:grpSpPr>
      <p:sp>
        <p:nvSpPr>
          <p:cNvPr id="4" name="Rectangle 3"/>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a:t>Modifiez le titre : 25 points</a:t>
            </a:r>
          </a:p>
        </p:txBody>
      </p:sp>
      <p:cxnSp>
        <p:nvCxnSpPr>
          <p:cNvPr id="7" name="Connecteur droit 6"/>
          <p:cNvCxnSpPr/>
          <p:nvPr/>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50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187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9" r:id="rId17"/>
    <p:sldLayoutId id="2147483680" r:id="rId18"/>
    <p:sldLayoutId id="2147483682" r:id="rId19"/>
    <p:sldLayoutId id="2147483685" r:id="rId20"/>
    <p:sldLayoutId id="2147483686"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epot-legal-biodiversite.naturefrance.fr/" TargetMode="External"/><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e-communautes.cnfpt.fr/" TargetMode="External"/><Relationship Id="rId2" Type="http://schemas.openxmlformats.org/officeDocument/2006/relationships/hyperlink" Target="https://rise.articulate.com/share/0FlePvtuXLrTZjfPPcLtPT7bGKWKrQ0H" TargetMode="External"/><Relationship Id="rId1" Type="http://schemas.openxmlformats.org/officeDocument/2006/relationships/slideLayout" Target="../slideLayouts/slideLayout8.xml"/><Relationship Id="rId4" Type="http://schemas.openxmlformats.org/officeDocument/2006/relationships/hyperlink" Target="https://www.cnfpt.fr/se-former/se-former-autrement/participer-a-nos-evenements/revivre-evenements/revivez-manifestations-organisees-linset-montpellier/nature-levier-resilience-sites-paysages-industriels-15-16-octobre-2020/inset-montpelli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cnfpt-formation.adobeconnect.com/cafes_zan/"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2771800" y="1131590"/>
            <a:ext cx="5475288" cy="1800200"/>
          </a:xfrm>
        </p:spPr>
        <p:txBody>
          <a:bodyPr/>
          <a:lstStyle/>
          <a:p>
            <a:endParaRPr lang="fr-FR"/>
          </a:p>
          <a:p>
            <a:r>
              <a:rPr lang="fr-FR" sz="3200"/>
              <a:t>Loi climat et résilience du 22 août 2021 </a:t>
            </a:r>
          </a:p>
          <a:p>
            <a:r>
              <a:rPr lang="fr-FR" sz="2800">
                <a:solidFill>
                  <a:srgbClr val="FF0000"/>
                </a:solidFill>
              </a:rPr>
              <a:t>Urbanisme – Biodiversité</a:t>
            </a:r>
          </a:p>
          <a:p>
            <a:endParaRPr lang="fr-FR" sz="1200" i="1"/>
          </a:p>
          <a:p>
            <a:endParaRPr lang="fr-FR" sz="1200" i="1"/>
          </a:p>
          <a:p>
            <a:r>
              <a:rPr lang="fr-FR" sz="1200" i="1"/>
              <a:t>Jeudi 27 janvier 2022</a:t>
            </a:r>
          </a:p>
          <a:p>
            <a:endParaRPr lang="fr-FR"/>
          </a:p>
        </p:txBody>
      </p:sp>
    </p:spTree>
    <p:extLst>
      <p:ext uri="{BB962C8B-B14F-4D97-AF65-F5344CB8AC3E}">
        <p14:creationId xmlns:p14="http://schemas.microsoft.com/office/powerpoint/2010/main" val="338684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339502"/>
            <a:ext cx="7571184" cy="3472234"/>
          </a:xfrm>
        </p:spPr>
        <p:txBody>
          <a:bodyPr/>
          <a:lstStyle/>
          <a:p>
            <a:pPr marL="0" indent="0" algn="just">
              <a:buNone/>
            </a:pPr>
            <a:r>
              <a:rPr lang="fr-FR" sz="1200" b="1" i="0" u="none" strike="noStrike" cap="all">
                <a:solidFill>
                  <a:srgbClr val="0E8ED8"/>
                </a:solidFill>
                <a:effectLst/>
                <a:latin typeface="+mj-lt"/>
              </a:rPr>
              <a:t>NATURE EN VILLE (2/2) </a:t>
            </a:r>
          </a:p>
        </p:txBody>
      </p:sp>
      <p:sp>
        <p:nvSpPr>
          <p:cNvPr id="11" name="Espace réservé du texte 5">
            <a:extLst>
              <a:ext uri="{FF2B5EF4-FFF2-40B4-BE49-F238E27FC236}">
                <a16:creationId xmlns:a16="http://schemas.microsoft.com/office/drawing/2014/main" id="{3923FB34-5C41-4744-AB98-96B16A22E6F2}"/>
              </a:ext>
            </a:extLst>
          </p:cNvPr>
          <p:cNvSpPr txBox="1">
            <a:spLocks/>
          </p:cNvSpPr>
          <p:nvPr/>
        </p:nvSpPr>
        <p:spPr>
          <a:xfrm>
            <a:off x="1403647" y="915566"/>
            <a:ext cx="4596853" cy="3472234"/>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200" b="1" i="0" u="none" strike="noStrike">
                <a:solidFill>
                  <a:srgbClr val="545454"/>
                </a:solidFill>
                <a:effectLst/>
                <a:latin typeface="+mn-lt"/>
              </a:rPr>
              <a:t>Interdiction des engrais synthèse (article 269)</a:t>
            </a: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Dans le prolongement de la loi </a:t>
            </a:r>
            <a:r>
              <a:rPr lang="fr-FR" sz="1200" b="0" i="0" u="none" strike="noStrike" err="1">
                <a:solidFill>
                  <a:srgbClr val="545454"/>
                </a:solidFill>
                <a:effectLst/>
                <a:latin typeface="+mn-lt"/>
              </a:rPr>
              <a:t>Labbé</a:t>
            </a:r>
            <a:r>
              <a:rPr lang="fr-FR" sz="1200" b="0" i="0" u="none" strike="noStrike">
                <a:solidFill>
                  <a:srgbClr val="545454"/>
                </a:solidFill>
                <a:effectLst/>
                <a:latin typeface="+mn-lt"/>
              </a:rPr>
              <a:t>, il sera interdit au plus tard le 1er janvier 2027, aux collectivités d'utiliser ou de faire utiliser des engrais de synthèse pour l'entretien des espaces relevant de leur domaine public ou privé, (hors terrains à vocation agricole, entretien des monuments historiques, équipements sportifs et hippodromes). </a:t>
            </a:r>
            <a:endParaRPr lang="fr-FR" sz="1200">
              <a:solidFill>
                <a:srgbClr val="545454"/>
              </a:solidFill>
              <a:effectLst/>
              <a:latin typeface="+mn-lt"/>
            </a:endParaRPr>
          </a:p>
          <a:p>
            <a:pPr marL="0" indent="0" algn="just">
              <a:buNone/>
            </a:pPr>
            <a:endParaRPr lang="fr-FR" sz="1200">
              <a:solidFill>
                <a:srgbClr val="545454"/>
              </a:solidFill>
              <a:effectLst/>
              <a:latin typeface="+mn-lt"/>
            </a:endParaRPr>
          </a:p>
          <a:p>
            <a:pPr marL="0" indent="0" algn="just">
              <a:buNone/>
            </a:pPr>
            <a:r>
              <a:rPr lang="fr-FR" sz="1200" b="1" i="0" u="none" strike="noStrike">
                <a:solidFill>
                  <a:srgbClr val="545454"/>
                </a:solidFill>
                <a:effectLst/>
                <a:latin typeface="+mn-lt"/>
              </a:rPr>
              <a:t>L’obligation de transmission des données brutes de biodiversité étendue</a:t>
            </a: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Les maîtres d’ouvrage, y compris les collectivités, ont déjà l’obligation de déposer les </a:t>
            </a:r>
            <a:r>
              <a:rPr lang="fr-FR" sz="1200" b="1" i="0" u="none" strike="noStrike">
                <a:solidFill>
                  <a:srgbClr val="DE1122"/>
                </a:solidFill>
                <a:effectLst/>
                <a:latin typeface="+mn-lt"/>
              </a:rPr>
              <a:t>données brutes de biodiversité</a:t>
            </a:r>
            <a:r>
              <a:rPr lang="fr-FR" sz="1200" b="0" i="0" u="none" strike="noStrike">
                <a:solidFill>
                  <a:srgbClr val="545454"/>
                </a:solidFill>
                <a:effectLst/>
                <a:latin typeface="+mn-lt"/>
              </a:rPr>
              <a:t> acquises dans le cadre de l’élaboration des projets, plans et programmes sur la plateforme </a:t>
            </a:r>
            <a:r>
              <a:rPr lang="fr-FR" sz="1200" b="0" i="0" u="sng" err="1">
                <a:solidFill>
                  <a:srgbClr val="545454"/>
                </a:solidFill>
                <a:effectLst/>
                <a:latin typeface="+mn-lt"/>
                <a:hlinkClick r:id="rId2"/>
              </a:rPr>
              <a:t>Dépobio</a:t>
            </a:r>
            <a:r>
              <a:rPr lang="fr-FR" sz="1200" b="0" i="0" u="none" strike="noStrike">
                <a:solidFill>
                  <a:srgbClr val="545454"/>
                </a:solidFill>
                <a:effectLst/>
                <a:latin typeface="+mn-lt"/>
              </a:rPr>
              <a:t>. </a:t>
            </a: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La loi Climat étend cette obligation de téléversement aux données acquises à l’occasion des </a:t>
            </a:r>
            <a:r>
              <a:rPr lang="fr-FR" sz="1200" b="0" i="0" u="none" strike="noStrike">
                <a:solidFill>
                  <a:srgbClr val="DE1122"/>
                </a:solidFill>
                <a:effectLst/>
                <a:latin typeface="+mn-lt"/>
              </a:rPr>
              <a:t>mesures de suivi des impacts environnementaux</a:t>
            </a:r>
            <a:r>
              <a:rPr lang="fr-FR" sz="1200" b="0" i="0" u="none" strike="noStrike">
                <a:solidFill>
                  <a:srgbClr val="545454"/>
                </a:solidFill>
                <a:effectLst/>
                <a:latin typeface="+mn-lt"/>
              </a:rPr>
              <a:t> (notamment d'évitement, de réduction ou de compensation), à compter du </a:t>
            </a:r>
            <a:r>
              <a:rPr lang="fr-FR" sz="1200" b="1" i="0" u="none" strike="noStrike">
                <a:solidFill>
                  <a:srgbClr val="545454"/>
                </a:solidFill>
                <a:effectLst/>
                <a:latin typeface="+mn-lt"/>
              </a:rPr>
              <a:t>24 février 2022</a:t>
            </a:r>
            <a:r>
              <a:rPr lang="fr-FR" sz="1200" b="0" i="0" u="none" strike="noStrike">
                <a:solidFill>
                  <a:srgbClr val="545454"/>
                </a:solidFill>
                <a:effectLst/>
                <a:latin typeface="+mn-lt"/>
              </a:rPr>
              <a:t> (</a:t>
            </a:r>
            <a:r>
              <a:rPr lang="fr-FR" sz="1200" b="0" i="0" u="none" strike="noStrike">
                <a:solidFill>
                  <a:srgbClr val="0E8ED8"/>
                </a:solidFill>
                <a:effectLst/>
                <a:latin typeface="+mn-lt"/>
              </a:rPr>
              <a:t>article 228</a:t>
            </a:r>
            <a:r>
              <a:rPr lang="fr-FR" sz="1200" b="0" i="0" u="none" strike="noStrike">
                <a:solidFill>
                  <a:srgbClr val="545454"/>
                </a:solidFill>
                <a:effectLst/>
                <a:latin typeface="+mn-lt"/>
              </a:rPr>
              <a:t>).</a:t>
            </a:r>
            <a:endParaRPr lang="fr-FR" sz="1200">
              <a:solidFill>
                <a:srgbClr val="545454"/>
              </a:solidFill>
              <a:effectLst/>
              <a:latin typeface="+mn-lt"/>
            </a:endParaRPr>
          </a:p>
        </p:txBody>
      </p:sp>
      <p:sp>
        <p:nvSpPr>
          <p:cNvPr id="5" name="Triangle isocèle 4">
            <a:extLst>
              <a:ext uri="{FF2B5EF4-FFF2-40B4-BE49-F238E27FC236}">
                <a16:creationId xmlns:a16="http://schemas.microsoft.com/office/drawing/2014/main" id="{F014ECCE-CED4-4FD5-8607-CB66530848FE}"/>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6" name="Image 5">
            <a:extLst>
              <a:ext uri="{FF2B5EF4-FFF2-40B4-BE49-F238E27FC236}">
                <a16:creationId xmlns:a16="http://schemas.microsoft.com/office/drawing/2014/main" id="{DB269443-5704-4A96-9061-6FD1A10C3CEA}"/>
              </a:ext>
            </a:extLst>
          </p:cNvPr>
          <p:cNvPicPr>
            <a:picLocks noChangeAspect="1"/>
          </p:cNvPicPr>
          <p:nvPr/>
        </p:nvPicPr>
        <p:blipFill>
          <a:blip r:embed="rId3"/>
          <a:stretch>
            <a:fillRect/>
          </a:stretch>
        </p:blipFill>
        <p:spPr>
          <a:xfrm>
            <a:off x="1177280" y="1203598"/>
            <a:ext cx="230789" cy="648072"/>
          </a:xfrm>
          <a:prstGeom prst="rect">
            <a:avLst/>
          </a:prstGeom>
        </p:spPr>
      </p:pic>
      <p:pic>
        <p:nvPicPr>
          <p:cNvPr id="7" name="Image 6">
            <a:extLst>
              <a:ext uri="{FF2B5EF4-FFF2-40B4-BE49-F238E27FC236}">
                <a16:creationId xmlns:a16="http://schemas.microsoft.com/office/drawing/2014/main" id="{708B79DF-CBDE-4229-96E6-5E03E06F4D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7161" y="1203598"/>
            <a:ext cx="1080120" cy="1080120"/>
          </a:xfrm>
          <a:prstGeom prst="rect">
            <a:avLst/>
          </a:prstGeom>
        </p:spPr>
      </p:pic>
      <p:pic>
        <p:nvPicPr>
          <p:cNvPr id="8" name="Image 7" descr="Une image contenant terrain, extérieur, plante, saleté&#10;&#10;Description générée automatiquement">
            <a:extLst>
              <a:ext uri="{FF2B5EF4-FFF2-40B4-BE49-F238E27FC236}">
                <a16:creationId xmlns:a16="http://schemas.microsoft.com/office/drawing/2014/main" id="{197CE3ED-A633-4096-8A14-C85FC4C3BA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469" b="38926"/>
          <a:stretch/>
        </p:blipFill>
        <p:spPr>
          <a:xfrm rot="16200000">
            <a:off x="4543031" y="1779662"/>
            <a:ext cx="5143500" cy="1584176"/>
          </a:xfrm>
          <a:prstGeom prst="rect">
            <a:avLst/>
          </a:prstGeom>
        </p:spPr>
      </p:pic>
    </p:spTree>
    <p:extLst>
      <p:ext uri="{BB962C8B-B14F-4D97-AF65-F5344CB8AC3E}">
        <p14:creationId xmlns:p14="http://schemas.microsoft.com/office/powerpoint/2010/main" val="269374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339502"/>
            <a:ext cx="7571184" cy="3472234"/>
          </a:xfrm>
        </p:spPr>
        <p:txBody>
          <a:bodyPr/>
          <a:lstStyle/>
          <a:p>
            <a:pPr marL="0" indent="0" algn="just">
              <a:buNone/>
            </a:pPr>
            <a:r>
              <a:rPr lang="fr-FR" sz="1200" b="1" i="0" u="none" strike="noStrike" cap="all">
                <a:solidFill>
                  <a:srgbClr val="0E8ED8"/>
                </a:solidFill>
                <a:effectLst/>
                <a:latin typeface="+mj-lt"/>
              </a:rPr>
              <a:t>réglementation de la publicité</a:t>
            </a:r>
          </a:p>
        </p:txBody>
      </p:sp>
      <p:sp>
        <p:nvSpPr>
          <p:cNvPr id="11" name="Espace réservé du texte 5">
            <a:extLst>
              <a:ext uri="{FF2B5EF4-FFF2-40B4-BE49-F238E27FC236}">
                <a16:creationId xmlns:a16="http://schemas.microsoft.com/office/drawing/2014/main" id="{3923FB34-5C41-4744-AB98-96B16A22E6F2}"/>
              </a:ext>
            </a:extLst>
          </p:cNvPr>
          <p:cNvSpPr txBox="1">
            <a:spLocks/>
          </p:cNvSpPr>
          <p:nvPr/>
        </p:nvSpPr>
        <p:spPr>
          <a:xfrm>
            <a:off x="1331640" y="835632"/>
            <a:ext cx="4311336" cy="4184389"/>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200" b="0" i="0" u="none" strike="noStrike">
                <a:solidFill>
                  <a:srgbClr val="545454"/>
                </a:solidFill>
                <a:effectLst/>
                <a:latin typeface="+mn-lt"/>
              </a:rPr>
              <a:t>La loi Climat fixe, à partir du 1er janvier 2024, le principe de </a:t>
            </a:r>
            <a:r>
              <a:rPr lang="fr-FR" sz="1200" b="1" i="0" u="none" strike="noStrike">
                <a:solidFill>
                  <a:srgbClr val="545454"/>
                </a:solidFill>
                <a:effectLst/>
                <a:latin typeface="+mn-lt"/>
              </a:rPr>
              <a:t>décentralisation du pouvoir de police de la </a:t>
            </a:r>
            <a:r>
              <a:rPr lang="fr-FR" sz="1200" b="1" i="0" u="none" strike="noStrike">
                <a:solidFill>
                  <a:srgbClr val="DE1122"/>
                </a:solidFill>
                <a:effectLst/>
                <a:latin typeface="+mn-lt"/>
              </a:rPr>
              <a:t>publicité</a:t>
            </a:r>
            <a:r>
              <a:rPr lang="fr-FR" sz="1200" b="0" i="0" u="none" strike="noStrike">
                <a:solidFill>
                  <a:srgbClr val="545454"/>
                </a:solidFill>
                <a:effectLst/>
                <a:latin typeface="+mn-lt"/>
              </a:rPr>
              <a:t>, qui sera désormais exercé exclusivement par le </a:t>
            </a:r>
            <a:r>
              <a:rPr lang="fr-FR" sz="1200" b="1" i="0" u="none" strike="noStrike">
                <a:solidFill>
                  <a:srgbClr val="545454"/>
                </a:solidFill>
                <a:effectLst/>
                <a:latin typeface="+mn-lt"/>
              </a:rPr>
              <a:t>maire.</a:t>
            </a:r>
            <a:r>
              <a:rPr lang="fr-FR" sz="1200" b="0" i="0" u="none" strike="noStrike">
                <a:solidFill>
                  <a:srgbClr val="545454"/>
                </a:solidFill>
                <a:effectLst/>
                <a:latin typeface="+mn-lt"/>
              </a:rPr>
              <a:t> </a:t>
            </a: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Le texte prévoit néanmoins que dans certains cas, cette compétence est (ou peut-être) transférée au président de l’EPCI (</a:t>
            </a:r>
            <a:r>
              <a:rPr lang="fr-FR" sz="1200" b="0" i="0" u="none" strike="noStrike">
                <a:solidFill>
                  <a:srgbClr val="0E8ED8"/>
                </a:solidFill>
                <a:effectLst/>
                <a:latin typeface="+mn-lt"/>
              </a:rPr>
              <a:t>article 17</a:t>
            </a:r>
            <a:r>
              <a:rPr lang="fr-FR" sz="1200" b="0" i="0" u="none" strike="noStrike">
                <a:solidFill>
                  <a:srgbClr val="545454"/>
                </a:solidFill>
                <a:effectLst/>
                <a:latin typeface="+mn-lt"/>
              </a:rPr>
              <a:t>). </a:t>
            </a: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Le maire peut en outre désormais réglementer les </a:t>
            </a:r>
            <a:r>
              <a:rPr lang="fr-FR" sz="1200" b="1" i="0" u="none" strike="noStrike">
                <a:solidFill>
                  <a:srgbClr val="DE1122"/>
                </a:solidFill>
                <a:effectLst/>
                <a:latin typeface="+mn-lt"/>
              </a:rPr>
              <a:t>dispositifs publicitaires numériques</a:t>
            </a:r>
            <a:r>
              <a:rPr lang="fr-FR" sz="1200" b="1" i="0" u="none" strike="noStrike">
                <a:solidFill>
                  <a:srgbClr val="545454"/>
                </a:solidFill>
                <a:effectLst/>
                <a:latin typeface="+mn-lt"/>
              </a:rPr>
              <a:t> en vitrine </a:t>
            </a:r>
            <a:r>
              <a:rPr lang="fr-FR" sz="1200" b="0" i="0" u="none" strike="noStrike">
                <a:solidFill>
                  <a:srgbClr val="545454"/>
                </a:solidFill>
                <a:effectLst/>
                <a:latin typeface="+mn-lt"/>
              </a:rPr>
              <a:t>via le règlement local de publicité (RLP) (</a:t>
            </a:r>
            <a:r>
              <a:rPr lang="fr-FR" sz="1200" b="0" i="0" u="none" strike="noStrike">
                <a:solidFill>
                  <a:srgbClr val="0E8ED8"/>
                </a:solidFill>
                <a:effectLst/>
                <a:latin typeface="+mn-lt"/>
              </a:rPr>
              <a:t>article 18</a:t>
            </a:r>
            <a:r>
              <a:rPr lang="fr-FR" sz="1200" b="0" i="0" u="none" strike="noStrike">
                <a:solidFill>
                  <a:srgbClr val="545454"/>
                </a:solidFill>
                <a:effectLst/>
                <a:latin typeface="+mn-lt"/>
              </a:rPr>
              <a:t>). </a:t>
            </a:r>
          </a:p>
          <a:p>
            <a:pPr marL="0" indent="0" algn="just">
              <a:buNone/>
            </a:pP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La loi Climat vient également : </a:t>
            </a:r>
          </a:p>
          <a:p>
            <a:pPr marL="0" indent="0" algn="just">
              <a:buNone/>
            </a:pP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-&gt; interdire la publicité diffusée au moyen d'une banderole tractée par un </a:t>
            </a:r>
            <a:r>
              <a:rPr lang="fr-FR" sz="1200" b="1" i="0" u="none" strike="noStrike">
                <a:solidFill>
                  <a:srgbClr val="545454"/>
                </a:solidFill>
                <a:effectLst/>
                <a:latin typeface="+mn-lt"/>
              </a:rPr>
              <a:t>aéronef</a:t>
            </a:r>
            <a:r>
              <a:rPr lang="fr-FR" sz="1200" b="0" i="0" u="none" strike="noStrike">
                <a:solidFill>
                  <a:srgbClr val="545454"/>
                </a:solidFill>
                <a:effectLst/>
                <a:latin typeface="+mn-lt"/>
              </a:rPr>
              <a:t> et prévoir une amende de 1 500 € à compter du 1er janvier 2022 (</a:t>
            </a:r>
            <a:r>
              <a:rPr lang="fr-FR" sz="1200" b="0" i="0" u="none" strike="noStrike">
                <a:solidFill>
                  <a:srgbClr val="0E8ED8"/>
                </a:solidFill>
                <a:effectLst/>
                <a:latin typeface="+mn-lt"/>
              </a:rPr>
              <a:t>article 20</a:t>
            </a:r>
            <a:r>
              <a:rPr lang="fr-FR" sz="1200" b="0" i="0" u="none" strike="noStrike">
                <a:solidFill>
                  <a:srgbClr val="545454"/>
                </a:solidFill>
                <a:effectLst/>
                <a:latin typeface="+mn-lt"/>
              </a:rPr>
              <a:t>) ;</a:t>
            </a:r>
          </a:p>
          <a:p>
            <a:pPr marL="0" indent="0" algn="just">
              <a:buNone/>
            </a:pPr>
            <a:endParaRPr lang="fr-FR" sz="1200">
              <a:latin typeface="+mn-lt"/>
            </a:endParaRPr>
          </a:p>
          <a:p>
            <a:pPr marL="0" indent="0" algn="just">
              <a:buNone/>
            </a:pPr>
            <a:r>
              <a:rPr lang="fr-FR" sz="1200" b="0" i="0" u="none" strike="noStrike">
                <a:solidFill>
                  <a:srgbClr val="545454"/>
                </a:solidFill>
                <a:effectLst/>
                <a:latin typeface="+mn-lt"/>
              </a:rPr>
              <a:t>-&gt; et créé une expérimentation du </a:t>
            </a:r>
            <a:r>
              <a:rPr lang="fr-FR" sz="1200" b="1" i="0" u="none" strike="noStrike">
                <a:solidFill>
                  <a:srgbClr val="DE1122"/>
                </a:solidFill>
                <a:effectLst/>
                <a:latin typeface="+mn-lt"/>
              </a:rPr>
              <a:t>Oui PUB</a:t>
            </a:r>
            <a:r>
              <a:rPr lang="fr-FR" sz="1200" b="0" i="0" u="none" strike="noStrike">
                <a:solidFill>
                  <a:srgbClr val="545454"/>
                </a:solidFill>
                <a:effectLst/>
                <a:latin typeface="+mn-lt"/>
              </a:rPr>
              <a:t> dans 15 collectivités volontaires pendant 3 ans (</a:t>
            </a:r>
            <a:r>
              <a:rPr lang="fr-FR" sz="1200" b="0" i="0" u="none" strike="noStrike">
                <a:solidFill>
                  <a:srgbClr val="0E8ED8"/>
                </a:solidFill>
                <a:effectLst/>
                <a:latin typeface="+mn-lt"/>
              </a:rPr>
              <a:t>article 21</a:t>
            </a:r>
            <a:r>
              <a:rPr lang="fr-FR" sz="1200" b="0" i="0" u="none" strike="noStrike">
                <a:solidFill>
                  <a:srgbClr val="545454"/>
                </a:solidFill>
                <a:effectLst/>
                <a:latin typeface="+mn-lt"/>
              </a:rPr>
              <a:t>) – la Liste des communes doit être fixée par décret. </a:t>
            </a:r>
            <a:endParaRPr lang="fr-FR" sz="1200">
              <a:latin typeface="+mn-lt"/>
            </a:endParaRPr>
          </a:p>
        </p:txBody>
      </p:sp>
      <p:sp>
        <p:nvSpPr>
          <p:cNvPr id="4" name="Triangle isocèle 3">
            <a:extLst>
              <a:ext uri="{FF2B5EF4-FFF2-40B4-BE49-F238E27FC236}">
                <a16:creationId xmlns:a16="http://schemas.microsoft.com/office/drawing/2014/main" id="{5B6E09AC-4D39-4B62-8ACA-4EEBA4357CEB}"/>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669C1142-D4C9-4C0C-A67E-B95D63E68912}"/>
              </a:ext>
            </a:extLst>
          </p:cNvPr>
          <p:cNvPicPr>
            <a:picLocks noChangeAspect="1"/>
          </p:cNvPicPr>
          <p:nvPr/>
        </p:nvPicPr>
        <p:blipFill>
          <a:blip r:embed="rId2"/>
          <a:stretch>
            <a:fillRect/>
          </a:stretch>
        </p:blipFill>
        <p:spPr>
          <a:xfrm>
            <a:off x="1128444" y="4011910"/>
            <a:ext cx="246725" cy="692822"/>
          </a:xfrm>
          <a:prstGeom prst="rect">
            <a:avLst/>
          </a:prstGeom>
        </p:spPr>
      </p:pic>
      <p:pic>
        <p:nvPicPr>
          <p:cNvPr id="6" name="Image 5">
            <a:extLst>
              <a:ext uri="{FF2B5EF4-FFF2-40B4-BE49-F238E27FC236}">
                <a16:creationId xmlns:a16="http://schemas.microsoft.com/office/drawing/2014/main" id="{9F587AA2-EA9F-4148-865E-458D87E4D0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094" y="3689727"/>
            <a:ext cx="1139038" cy="1139038"/>
          </a:xfrm>
          <a:prstGeom prst="rect">
            <a:avLst/>
          </a:prstGeom>
        </p:spPr>
      </p:pic>
      <p:pic>
        <p:nvPicPr>
          <p:cNvPr id="3" name="Image 2" descr="Une image contenant texte, ciel, signe, table de travail&#10;&#10;Description générée automatiquement">
            <a:extLst>
              <a:ext uri="{FF2B5EF4-FFF2-40B4-BE49-F238E27FC236}">
                <a16:creationId xmlns:a16="http://schemas.microsoft.com/office/drawing/2014/main" id="{919E112C-F901-4ED5-894E-EEF10EAC4A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78" r="25346"/>
          <a:stretch/>
        </p:blipFill>
        <p:spPr>
          <a:xfrm>
            <a:off x="5831013" y="888789"/>
            <a:ext cx="2100830" cy="3962400"/>
          </a:xfrm>
          <a:prstGeom prst="rect">
            <a:avLst/>
          </a:prstGeom>
        </p:spPr>
      </p:pic>
    </p:spTree>
    <p:extLst>
      <p:ext uri="{BB962C8B-B14F-4D97-AF65-F5344CB8AC3E}">
        <p14:creationId xmlns:p14="http://schemas.microsoft.com/office/powerpoint/2010/main" val="18331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322569"/>
            <a:ext cx="7571184" cy="3472234"/>
          </a:xfrm>
        </p:spPr>
        <p:txBody>
          <a:bodyPr/>
          <a:lstStyle/>
          <a:p>
            <a:pPr marL="0" indent="0" algn="just">
              <a:buNone/>
            </a:pPr>
            <a:r>
              <a:rPr lang="fr-FR" sz="1200" b="1" i="0" u="none" strike="noStrike" cap="all">
                <a:solidFill>
                  <a:srgbClr val="0E8ED8"/>
                </a:solidFill>
                <a:effectLst/>
                <a:latin typeface="+mj-lt"/>
              </a:rPr>
              <a:t>Forêt (1/2)</a:t>
            </a:r>
          </a:p>
        </p:txBody>
      </p:sp>
      <p:sp>
        <p:nvSpPr>
          <p:cNvPr id="11" name="Espace réservé du texte 5">
            <a:extLst>
              <a:ext uri="{FF2B5EF4-FFF2-40B4-BE49-F238E27FC236}">
                <a16:creationId xmlns:a16="http://schemas.microsoft.com/office/drawing/2014/main" id="{3923FB34-5C41-4744-AB98-96B16A22E6F2}"/>
              </a:ext>
            </a:extLst>
          </p:cNvPr>
          <p:cNvSpPr txBox="1">
            <a:spLocks/>
          </p:cNvSpPr>
          <p:nvPr/>
        </p:nvSpPr>
        <p:spPr>
          <a:xfrm>
            <a:off x="395536" y="852567"/>
            <a:ext cx="5112568" cy="3968365"/>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200" b="0" i="0" u="none" strike="noStrike">
                <a:solidFill>
                  <a:srgbClr val="545454"/>
                </a:solidFill>
                <a:effectLst/>
                <a:latin typeface="+mn-lt"/>
              </a:rPr>
              <a:t>La loi Climat prévoit une meilleure intégration des objectifs de lutte contre le dérèglement, de renforcement de la résilience de la forêt et de préservation de la biodiversité en rééquilibrant les articles de principe du code forestier et de la politique forestière nationale (</a:t>
            </a:r>
            <a:r>
              <a:rPr lang="fr-FR" sz="1200" b="0" i="0" u="none" strike="noStrike">
                <a:solidFill>
                  <a:srgbClr val="0E8ED8"/>
                </a:solidFill>
                <a:effectLst/>
                <a:latin typeface="+mn-lt"/>
              </a:rPr>
              <a:t>article 50</a:t>
            </a:r>
            <a:r>
              <a:rPr lang="fr-FR" sz="1200" b="0" i="0" u="none" strike="noStrike">
                <a:solidFill>
                  <a:srgbClr val="545454"/>
                </a:solidFill>
                <a:effectLst/>
                <a:latin typeface="+mn-lt"/>
              </a:rPr>
              <a:t>).</a:t>
            </a:r>
          </a:p>
          <a:p>
            <a:pPr marL="0" indent="0" algn="just">
              <a:buNone/>
            </a:pP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Elle prévoit pour les atteindre des dispositifs concrets : </a:t>
            </a:r>
          </a:p>
          <a:p>
            <a:pPr marL="0" indent="0" algn="just">
              <a:buNone/>
            </a:pPr>
            <a:endParaRPr lang="fr-FR" sz="1200">
              <a:solidFill>
                <a:srgbClr val="545454"/>
              </a:solidFill>
              <a:effectLst/>
              <a:latin typeface="+mn-lt"/>
            </a:endParaRPr>
          </a:p>
          <a:p>
            <a:pPr algn="just"/>
            <a:r>
              <a:rPr lang="fr-FR" sz="1200" b="0" i="0" u="none" strike="noStrike">
                <a:solidFill>
                  <a:srgbClr val="545454"/>
                </a:solidFill>
                <a:effectLst/>
                <a:latin typeface="+mn-lt"/>
              </a:rPr>
              <a:t>La politique forestière devra favoriser tous </a:t>
            </a:r>
            <a:r>
              <a:rPr lang="fr-FR" sz="1200" b="1" i="0" u="none" strike="noStrike">
                <a:solidFill>
                  <a:srgbClr val="545454"/>
                </a:solidFill>
                <a:effectLst/>
                <a:latin typeface="+mn-lt"/>
              </a:rPr>
              <a:t>dispositifs incitatifs ou contractuels visant à ce que le bois d'œuvre issu de forêts françaises gérées durablement soit transformé sur le territoire de l'Union européenne,</a:t>
            </a:r>
            <a:r>
              <a:rPr lang="fr-FR" sz="1200" b="0" i="0" u="none" strike="noStrike">
                <a:solidFill>
                  <a:srgbClr val="545454"/>
                </a:solidFill>
                <a:effectLst/>
                <a:latin typeface="+mn-lt"/>
              </a:rPr>
              <a:t> contribuant ainsi à optimiser le bénéfice de son stockage de carbone (</a:t>
            </a:r>
            <a:r>
              <a:rPr lang="fr-FR" sz="1200" b="0" i="0" u="none" strike="noStrike">
                <a:solidFill>
                  <a:srgbClr val="0E8ED8"/>
                </a:solidFill>
                <a:effectLst/>
                <a:latin typeface="+mn-lt"/>
              </a:rPr>
              <a:t>article 54</a:t>
            </a:r>
            <a:r>
              <a:rPr lang="fr-FR" sz="1200" b="0" i="0" u="none" strike="noStrike">
                <a:solidFill>
                  <a:srgbClr val="545454"/>
                </a:solidFill>
                <a:effectLst/>
                <a:latin typeface="+mn-lt"/>
              </a:rPr>
              <a:t>) ;</a:t>
            </a:r>
          </a:p>
          <a:p>
            <a:pPr marL="0" indent="0" algn="just">
              <a:buNone/>
            </a:pPr>
            <a:endParaRPr lang="fr-FR" sz="1200">
              <a:solidFill>
                <a:srgbClr val="545454"/>
              </a:solidFill>
              <a:latin typeface="+mn-lt"/>
            </a:endParaRPr>
          </a:p>
          <a:p>
            <a:r>
              <a:rPr lang="fr-FR" sz="1200" b="0" i="0" u="none" strike="noStrike">
                <a:solidFill>
                  <a:srgbClr val="545454"/>
                </a:solidFill>
                <a:effectLst/>
              </a:rPr>
              <a:t>Le renforcement du dialogue entre services de l’État et élus de terrain pour mieux identifier le risque incendie lorsqu’il émerge. Les maires ou les présidents des EPCI doivent désormais indiquer au Préfet les risques d’incendie qu’ils identifient dans les territoires qui ne sont pas réputés particulièrement exposés aux risques d’incendie, afin que le Préfet fixe les </a:t>
            </a:r>
            <a:r>
              <a:rPr lang="fr-FR" sz="1200" b="1" i="0" u="none" strike="noStrike">
                <a:solidFill>
                  <a:srgbClr val="545454"/>
                </a:solidFill>
                <a:effectLst/>
              </a:rPr>
              <a:t>obligations légales de débroussaillement </a:t>
            </a:r>
            <a:r>
              <a:rPr lang="fr-FR" sz="1200" b="0" i="0" u="none" strike="noStrike">
                <a:solidFill>
                  <a:srgbClr val="545454"/>
                </a:solidFill>
                <a:effectLst/>
              </a:rPr>
              <a:t>en temps utiles (</a:t>
            </a:r>
            <a:r>
              <a:rPr lang="fr-FR" sz="1200" b="0" i="0" u="none" strike="noStrike">
                <a:solidFill>
                  <a:srgbClr val="0E8ED8"/>
                </a:solidFill>
                <a:effectLst/>
              </a:rPr>
              <a:t>article 51</a:t>
            </a:r>
            <a:r>
              <a:rPr lang="fr-FR" sz="1200" b="0" i="0" u="none" strike="noStrike">
                <a:solidFill>
                  <a:srgbClr val="545454"/>
                </a:solidFill>
                <a:effectLst/>
              </a:rPr>
              <a:t>) ; </a:t>
            </a:r>
            <a:endParaRPr lang="fr-FR" sz="1200"/>
          </a:p>
        </p:txBody>
      </p:sp>
      <p:sp>
        <p:nvSpPr>
          <p:cNvPr id="6" name="Triangle isocèle 5">
            <a:extLst>
              <a:ext uri="{FF2B5EF4-FFF2-40B4-BE49-F238E27FC236}">
                <a16:creationId xmlns:a16="http://schemas.microsoft.com/office/drawing/2014/main" id="{C8CFAF7D-882B-4A51-8DF7-62B086E8E765}"/>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7" name="Image 6" descr="Une image contenant arbre, herbe, extérieur, plante&#10;&#10;Description générée automatiquement">
            <a:extLst>
              <a:ext uri="{FF2B5EF4-FFF2-40B4-BE49-F238E27FC236}">
                <a16:creationId xmlns:a16="http://schemas.microsoft.com/office/drawing/2014/main" id="{EF149046-1E22-446D-832C-28888864BB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8" r="71466"/>
          <a:stretch/>
        </p:blipFill>
        <p:spPr>
          <a:xfrm>
            <a:off x="6018171" y="0"/>
            <a:ext cx="1948549" cy="5143500"/>
          </a:xfrm>
          <a:prstGeom prst="rect">
            <a:avLst/>
          </a:prstGeom>
        </p:spPr>
      </p:pic>
    </p:spTree>
    <p:extLst>
      <p:ext uri="{BB962C8B-B14F-4D97-AF65-F5344CB8AC3E}">
        <p14:creationId xmlns:p14="http://schemas.microsoft.com/office/powerpoint/2010/main" val="400903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339502"/>
            <a:ext cx="7571184" cy="3472234"/>
          </a:xfrm>
        </p:spPr>
        <p:txBody>
          <a:bodyPr/>
          <a:lstStyle/>
          <a:p>
            <a:pPr marL="0" indent="0" algn="just">
              <a:buNone/>
            </a:pPr>
            <a:r>
              <a:rPr lang="fr-FR" sz="1200" b="1" i="0" u="none" strike="noStrike" cap="all">
                <a:solidFill>
                  <a:srgbClr val="0E8ED8"/>
                </a:solidFill>
                <a:effectLst/>
                <a:latin typeface="+mj-lt"/>
              </a:rPr>
              <a:t>Forêt (2/2)</a:t>
            </a:r>
          </a:p>
        </p:txBody>
      </p:sp>
      <p:sp>
        <p:nvSpPr>
          <p:cNvPr id="11" name="Espace réservé du texte 5">
            <a:extLst>
              <a:ext uri="{FF2B5EF4-FFF2-40B4-BE49-F238E27FC236}">
                <a16:creationId xmlns:a16="http://schemas.microsoft.com/office/drawing/2014/main" id="{3923FB34-5C41-4744-AB98-96B16A22E6F2}"/>
              </a:ext>
            </a:extLst>
          </p:cNvPr>
          <p:cNvSpPr txBox="1">
            <a:spLocks/>
          </p:cNvSpPr>
          <p:nvPr/>
        </p:nvSpPr>
        <p:spPr>
          <a:xfrm>
            <a:off x="395536" y="835633"/>
            <a:ext cx="4968552" cy="2976103"/>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200" b="0" i="0" u="none" strike="noStrike">
                <a:solidFill>
                  <a:srgbClr val="545454"/>
                </a:solidFill>
                <a:effectLst/>
              </a:rPr>
              <a:t>Le maintien des codes des bonnes pratiques sylvicoles (</a:t>
            </a:r>
            <a:r>
              <a:rPr lang="fr-FR" sz="1200" b="1" i="0" u="none" strike="noStrike">
                <a:solidFill>
                  <a:srgbClr val="545454"/>
                </a:solidFill>
                <a:effectLst/>
              </a:rPr>
              <a:t>CBPS</a:t>
            </a:r>
            <a:r>
              <a:rPr lang="fr-FR" sz="1200" b="0" i="0" u="none" strike="noStrike">
                <a:solidFill>
                  <a:srgbClr val="545454"/>
                </a:solidFill>
                <a:effectLst/>
              </a:rPr>
              <a:t>) qui ont fait leur preuve (et qui devait disparaître à compter de 2022 au titre de la loi d’Avenir pour l’agriculture), auquel s’ajoute l’obligation désormais systématique de faire approuver un </a:t>
            </a:r>
            <a:r>
              <a:rPr lang="fr-FR" sz="1200" b="0" i="0" u="none" strike="noStrike">
                <a:solidFill>
                  <a:srgbClr val="0E8ED8"/>
                </a:solidFill>
                <a:effectLst/>
              </a:rPr>
              <a:t>programme de coupes et travaux</a:t>
            </a:r>
            <a:r>
              <a:rPr lang="fr-FR" sz="1200" b="0" i="0" u="none" strike="noStrike">
                <a:solidFill>
                  <a:srgbClr val="545454"/>
                </a:solidFill>
                <a:effectLst/>
              </a:rPr>
              <a:t> pour le propriétaire qui y adhère (</a:t>
            </a:r>
            <a:r>
              <a:rPr lang="fr-FR" sz="1200" b="0" i="0" u="none" strike="noStrike">
                <a:solidFill>
                  <a:srgbClr val="0E8ED8"/>
                </a:solidFill>
                <a:effectLst/>
              </a:rPr>
              <a:t>article 53</a:t>
            </a:r>
            <a:r>
              <a:rPr lang="fr-FR" sz="1200" b="0" i="0" u="none" strike="noStrike">
                <a:solidFill>
                  <a:srgbClr val="545454"/>
                </a:solidFill>
                <a:effectLst/>
              </a:rPr>
              <a:t>) ; </a:t>
            </a:r>
          </a:p>
          <a:p>
            <a:pPr marL="0" indent="0">
              <a:buNone/>
            </a:pPr>
            <a:endParaRPr lang="fr-FR" sz="1200"/>
          </a:p>
          <a:p>
            <a:r>
              <a:rPr lang="fr-FR" sz="1200" b="0" i="0" u="none" strike="noStrike">
                <a:solidFill>
                  <a:srgbClr val="545454"/>
                </a:solidFill>
                <a:effectLst/>
              </a:rPr>
              <a:t>L'extension de </a:t>
            </a:r>
            <a:r>
              <a:rPr lang="fr-FR" sz="1200" b="1" i="0" u="none" strike="noStrike">
                <a:solidFill>
                  <a:srgbClr val="545454"/>
                </a:solidFill>
                <a:effectLst/>
              </a:rPr>
              <a:t>l’inventaire permanent des ressources forestières nationales </a:t>
            </a:r>
            <a:r>
              <a:rPr lang="fr-FR" sz="1200" b="0" i="0" u="none" strike="noStrike">
                <a:solidFill>
                  <a:srgbClr val="545454"/>
                </a:solidFill>
                <a:effectLst/>
              </a:rPr>
              <a:t>aux bois et forêts des </a:t>
            </a:r>
            <a:r>
              <a:rPr lang="fr-FR" sz="1200" b="1" i="0" u="none" strike="noStrike">
                <a:solidFill>
                  <a:srgbClr val="DE1122"/>
                </a:solidFill>
                <a:effectLst/>
              </a:rPr>
              <a:t>territoires ultramarins</a:t>
            </a:r>
            <a:r>
              <a:rPr lang="fr-FR" sz="1200" b="0" i="0" u="none" strike="noStrike">
                <a:solidFill>
                  <a:srgbClr val="545454"/>
                </a:solidFill>
                <a:effectLst/>
              </a:rPr>
              <a:t> (</a:t>
            </a:r>
            <a:r>
              <a:rPr lang="fr-FR" sz="1200" b="0" i="0" u="none" strike="noStrike">
                <a:solidFill>
                  <a:srgbClr val="0E8ED8"/>
                </a:solidFill>
                <a:effectLst/>
              </a:rPr>
              <a:t>article 58</a:t>
            </a:r>
            <a:r>
              <a:rPr lang="fr-FR" sz="1200" b="0" i="0" u="none" strike="noStrike">
                <a:solidFill>
                  <a:srgbClr val="545454"/>
                </a:solidFill>
                <a:effectLst/>
              </a:rPr>
              <a:t>). </a:t>
            </a:r>
          </a:p>
        </p:txBody>
      </p:sp>
      <p:graphicFrame>
        <p:nvGraphicFramePr>
          <p:cNvPr id="5" name="Tableau 2">
            <a:extLst>
              <a:ext uri="{FF2B5EF4-FFF2-40B4-BE49-F238E27FC236}">
                <a16:creationId xmlns:a16="http://schemas.microsoft.com/office/drawing/2014/main" id="{F9181594-4F86-43CD-8897-EBE8AF3F1447}"/>
              </a:ext>
            </a:extLst>
          </p:cNvPr>
          <p:cNvGraphicFramePr>
            <a:graphicFrameLocks noGrp="1"/>
          </p:cNvGraphicFramePr>
          <p:nvPr>
            <p:extLst>
              <p:ext uri="{D42A27DB-BD31-4B8C-83A1-F6EECF244321}">
                <p14:modId xmlns:p14="http://schemas.microsoft.com/office/powerpoint/2010/main" val="538199992"/>
              </p:ext>
            </p:extLst>
          </p:nvPr>
        </p:nvGraphicFramePr>
        <p:xfrm>
          <a:off x="526707" y="3003798"/>
          <a:ext cx="4968552" cy="1948180"/>
        </p:xfrm>
        <a:graphic>
          <a:graphicData uri="http://schemas.openxmlformats.org/drawingml/2006/table">
            <a:tbl>
              <a:tblPr firstRow="1" bandRow="1">
                <a:tableStyleId>{5C22544A-7EE6-4342-B048-85BDC9FD1C3A}</a:tableStyleId>
              </a:tblPr>
              <a:tblGrid>
                <a:gridCol w="4968552">
                  <a:extLst>
                    <a:ext uri="{9D8B030D-6E8A-4147-A177-3AD203B41FA5}">
                      <a16:colId xmlns:a16="http://schemas.microsoft.com/office/drawing/2014/main" val="395970393"/>
                    </a:ext>
                  </a:extLst>
                </a:gridCol>
              </a:tblGrid>
              <a:tr h="370840">
                <a:tc>
                  <a:txBody>
                    <a:bodyPr/>
                    <a:lstStyle/>
                    <a:p>
                      <a:pPr algn="ctr">
                        <a:lnSpc>
                          <a:spcPct val="100000"/>
                        </a:lnSpc>
                        <a:spcBef>
                          <a:spcPts val="630"/>
                        </a:spcBef>
                      </a:pPr>
                      <a:r>
                        <a:rPr lang="fr-FR" sz="1100" b="0">
                          <a:solidFill>
                            <a:srgbClr val="535353"/>
                          </a:solidFill>
                          <a:latin typeface="+mn-lt"/>
                          <a:cs typeface="Montserrat"/>
                        </a:rPr>
                        <a:t>A </a:t>
                      </a:r>
                      <a:r>
                        <a:rPr lang="fr-FR" sz="1100" b="0" spc="20">
                          <a:solidFill>
                            <a:srgbClr val="535353"/>
                          </a:solidFill>
                          <a:latin typeface="+mn-lt"/>
                          <a:cs typeface="Montserrat"/>
                        </a:rPr>
                        <a:t>suivre</a:t>
                      </a:r>
                      <a:r>
                        <a:rPr lang="fr-FR" sz="1100" b="0" spc="105">
                          <a:solidFill>
                            <a:srgbClr val="535353"/>
                          </a:solidFill>
                          <a:latin typeface="+mn-lt"/>
                          <a:cs typeface="Montserrat"/>
                        </a:rPr>
                        <a:t> </a:t>
                      </a:r>
                      <a:r>
                        <a:rPr lang="fr-FR" sz="1100" b="0">
                          <a:solidFill>
                            <a:srgbClr val="535353"/>
                          </a:solidFill>
                          <a:latin typeface="+mn-lt"/>
                          <a:cs typeface="Montserrat"/>
                        </a:rPr>
                        <a:t>:</a:t>
                      </a:r>
                      <a:endParaRPr lang="fr-FR" sz="1100" b="0">
                        <a:latin typeface="+mn-lt"/>
                        <a:cs typeface="Montserrat"/>
                      </a:endParaRPr>
                    </a:p>
                    <a:p>
                      <a:pPr marL="36830" marR="31115" indent="355600">
                        <a:lnSpc>
                          <a:spcPct val="100000"/>
                        </a:lnSpc>
                        <a:spcBef>
                          <a:spcPts val="60"/>
                        </a:spcBef>
                      </a:pPr>
                      <a:r>
                        <a:rPr lang="fr-FR" sz="1100" b="0" spc="20">
                          <a:solidFill>
                            <a:srgbClr val="535353"/>
                          </a:solidFill>
                          <a:latin typeface="+mn-lt"/>
                          <a:cs typeface="Montserrat"/>
                        </a:rPr>
                        <a:t>Rapport évaluant l’impact </a:t>
                      </a:r>
                      <a:r>
                        <a:rPr lang="fr-FR" sz="1100" b="0" spc="15">
                          <a:solidFill>
                            <a:srgbClr val="535353"/>
                          </a:solidFill>
                          <a:latin typeface="+mn-lt"/>
                          <a:cs typeface="Montserrat"/>
                        </a:rPr>
                        <a:t>des </a:t>
                      </a:r>
                      <a:r>
                        <a:rPr lang="fr-FR" sz="1100" b="0" spc="25">
                          <a:solidFill>
                            <a:srgbClr val="535353"/>
                          </a:solidFill>
                          <a:latin typeface="+mn-lt"/>
                          <a:cs typeface="Montserrat"/>
                        </a:rPr>
                        <a:t>paiements </a:t>
                      </a:r>
                      <a:r>
                        <a:rPr lang="fr-FR" sz="1100" b="0" spc="20">
                          <a:solidFill>
                            <a:srgbClr val="535353"/>
                          </a:solidFill>
                          <a:latin typeface="+mn-lt"/>
                          <a:cs typeface="Montserrat"/>
                        </a:rPr>
                        <a:t>pour services </a:t>
                      </a:r>
                      <a:r>
                        <a:rPr lang="fr-FR" sz="1100" b="0" spc="25">
                          <a:solidFill>
                            <a:srgbClr val="535353"/>
                          </a:solidFill>
                          <a:latin typeface="+mn-lt"/>
                          <a:cs typeface="Montserrat"/>
                        </a:rPr>
                        <a:t>environnementaux. </a:t>
                      </a:r>
                      <a:r>
                        <a:rPr lang="fr-FR" sz="1100" b="0" spc="15">
                          <a:solidFill>
                            <a:srgbClr val="535353"/>
                          </a:solidFill>
                          <a:latin typeface="+mn-lt"/>
                          <a:cs typeface="Microsoft Sans Serif"/>
                        </a:rPr>
                        <a:t>D’ici </a:t>
                      </a:r>
                      <a:r>
                        <a:rPr lang="fr-FR" sz="1100" b="0">
                          <a:solidFill>
                            <a:srgbClr val="535353"/>
                          </a:solidFill>
                          <a:latin typeface="+mn-lt"/>
                          <a:cs typeface="Microsoft Sans Serif"/>
                        </a:rPr>
                        <a:t>le </a:t>
                      </a:r>
                      <a:r>
                        <a:rPr lang="fr-FR" sz="1100" b="0" spc="-45">
                          <a:solidFill>
                            <a:srgbClr val="535353"/>
                          </a:solidFill>
                          <a:latin typeface="+mn-lt"/>
                          <a:cs typeface="Microsoft Sans Serif"/>
                        </a:rPr>
                        <a:t>24 </a:t>
                      </a:r>
                      <a:r>
                        <a:rPr lang="fr-FR" sz="1100" b="0" spc="30">
                          <a:solidFill>
                            <a:srgbClr val="535353"/>
                          </a:solidFill>
                          <a:latin typeface="+mn-lt"/>
                          <a:cs typeface="Microsoft Sans Serif"/>
                        </a:rPr>
                        <a:t>août </a:t>
                      </a:r>
                      <a:r>
                        <a:rPr lang="fr-FR" sz="1100" b="0" spc="-15">
                          <a:solidFill>
                            <a:srgbClr val="535353"/>
                          </a:solidFill>
                          <a:latin typeface="+mn-lt"/>
                          <a:cs typeface="Microsoft Sans Serif"/>
                        </a:rPr>
                        <a:t>2022, </a:t>
                      </a:r>
                      <a:r>
                        <a:rPr lang="fr-FR" sz="1100" b="0">
                          <a:solidFill>
                            <a:srgbClr val="535353"/>
                          </a:solidFill>
                          <a:latin typeface="+mn-lt"/>
                          <a:cs typeface="Microsoft Sans Serif"/>
                        </a:rPr>
                        <a:t>le </a:t>
                      </a:r>
                      <a:r>
                        <a:rPr lang="fr-FR" sz="1100" b="0" spc="15">
                          <a:solidFill>
                            <a:srgbClr val="535353"/>
                          </a:solidFill>
                          <a:latin typeface="+mn-lt"/>
                          <a:cs typeface="Microsoft Sans Serif"/>
                        </a:rPr>
                        <a:t>Gouvernement </a:t>
                      </a:r>
                      <a:r>
                        <a:rPr lang="fr-FR" sz="1100" b="0" spc="-5">
                          <a:solidFill>
                            <a:srgbClr val="535353"/>
                          </a:solidFill>
                          <a:latin typeface="+mn-lt"/>
                          <a:cs typeface="Microsoft Sans Serif"/>
                        </a:rPr>
                        <a:t>devra </a:t>
                      </a:r>
                      <a:r>
                        <a:rPr lang="fr-FR" sz="1100" b="0" spc="40">
                          <a:solidFill>
                            <a:srgbClr val="535353"/>
                          </a:solidFill>
                          <a:latin typeface="+mn-lt"/>
                          <a:cs typeface="Microsoft Sans Serif"/>
                        </a:rPr>
                        <a:t>remettre </a:t>
                      </a:r>
                      <a:r>
                        <a:rPr lang="fr-FR" sz="1100" b="0" spc="-5">
                          <a:solidFill>
                            <a:srgbClr val="535353"/>
                          </a:solidFill>
                          <a:latin typeface="+mn-lt"/>
                          <a:cs typeface="Microsoft Sans Serif"/>
                        </a:rPr>
                        <a:t>au </a:t>
                      </a:r>
                      <a:r>
                        <a:rPr lang="fr-FR" sz="1100" b="0" spc="25">
                          <a:solidFill>
                            <a:srgbClr val="535353"/>
                          </a:solidFill>
                          <a:latin typeface="+mn-lt"/>
                          <a:cs typeface="Microsoft Sans Serif"/>
                        </a:rPr>
                        <a:t>Parlement </a:t>
                      </a:r>
                      <a:r>
                        <a:rPr lang="fr-FR" sz="1100" b="0" spc="40">
                          <a:solidFill>
                            <a:srgbClr val="535353"/>
                          </a:solidFill>
                          <a:latin typeface="+mn-lt"/>
                          <a:cs typeface="Microsoft Sans Serif"/>
                        </a:rPr>
                        <a:t>un</a:t>
                      </a:r>
                      <a:r>
                        <a:rPr lang="fr-FR" sz="1100" b="0" spc="40">
                          <a:solidFill>
                            <a:schemeClr val="accent1"/>
                          </a:solidFill>
                          <a:latin typeface="+mn-lt"/>
                          <a:cs typeface="Microsoft Sans Serif"/>
                        </a:rPr>
                        <a:t> </a:t>
                      </a:r>
                      <a:r>
                        <a:rPr lang="fr-FR" sz="1100" b="0" spc="20">
                          <a:solidFill>
                            <a:schemeClr val="accent1"/>
                          </a:solidFill>
                          <a:latin typeface="+mn-lt"/>
                          <a:cs typeface="Montserrat"/>
                        </a:rPr>
                        <a:t>rapport </a:t>
                      </a:r>
                      <a:r>
                        <a:rPr lang="fr-FR" sz="1100" b="0" spc="10">
                          <a:solidFill>
                            <a:srgbClr val="535353"/>
                          </a:solidFill>
                          <a:latin typeface="+mn-lt"/>
                          <a:cs typeface="Microsoft Sans Serif"/>
                        </a:rPr>
                        <a:t>évaluant  </a:t>
                      </a:r>
                      <a:r>
                        <a:rPr lang="fr-FR" sz="1100" b="0" spc="-35">
                          <a:solidFill>
                            <a:srgbClr val="535353"/>
                          </a:solidFill>
                          <a:latin typeface="+mn-lt"/>
                          <a:cs typeface="Microsoft Sans Serif"/>
                        </a:rPr>
                        <a:t>les </a:t>
                      </a:r>
                      <a:r>
                        <a:rPr lang="fr-FR" sz="1100" b="0" spc="20">
                          <a:solidFill>
                            <a:srgbClr val="535353"/>
                          </a:solidFill>
                          <a:latin typeface="+mn-lt"/>
                          <a:cs typeface="Montserrat"/>
                        </a:rPr>
                        <a:t>modalités </a:t>
                      </a:r>
                      <a:r>
                        <a:rPr lang="fr-FR" sz="1100" b="0" spc="15">
                          <a:solidFill>
                            <a:srgbClr val="535353"/>
                          </a:solidFill>
                          <a:latin typeface="+mn-lt"/>
                          <a:cs typeface="Montserrat"/>
                        </a:rPr>
                        <a:t>de </a:t>
                      </a:r>
                      <a:r>
                        <a:rPr lang="fr-FR" sz="1100" b="0" spc="25">
                          <a:solidFill>
                            <a:srgbClr val="535353"/>
                          </a:solidFill>
                          <a:latin typeface="+mn-lt"/>
                          <a:cs typeface="Montserrat"/>
                        </a:rPr>
                        <a:t>financement </a:t>
                      </a:r>
                      <a:r>
                        <a:rPr lang="fr-FR" sz="1100" b="0" spc="15">
                          <a:solidFill>
                            <a:srgbClr val="535353"/>
                          </a:solidFill>
                          <a:latin typeface="+mn-lt"/>
                          <a:cs typeface="Montserrat"/>
                        </a:rPr>
                        <a:t>des </a:t>
                      </a:r>
                      <a:r>
                        <a:rPr lang="fr-FR" sz="1100" b="0" spc="25">
                          <a:solidFill>
                            <a:srgbClr val="535353"/>
                          </a:solidFill>
                          <a:latin typeface="+mn-lt"/>
                          <a:cs typeface="Montserrat"/>
                        </a:rPr>
                        <a:t>paiements </a:t>
                      </a:r>
                      <a:r>
                        <a:rPr lang="fr-FR" sz="1100" b="0" spc="20">
                          <a:solidFill>
                            <a:srgbClr val="535353"/>
                          </a:solidFill>
                          <a:latin typeface="+mn-lt"/>
                          <a:cs typeface="Montserrat"/>
                        </a:rPr>
                        <a:t>pour services </a:t>
                      </a:r>
                      <a:r>
                        <a:rPr lang="fr-FR" sz="1100" b="0" spc="25">
                          <a:solidFill>
                            <a:srgbClr val="535353"/>
                          </a:solidFill>
                          <a:latin typeface="+mn-lt"/>
                          <a:cs typeface="Montserrat"/>
                        </a:rPr>
                        <a:t>environnementaux</a:t>
                      </a:r>
                      <a:r>
                        <a:rPr lang="fr-FR" sz="1100" b="0" spc="45">
                          <a:solidFill>
                            <a:srgbClr val="535353"/>
                          </a:solidFill>
                          <a:latin typeface="+mn-lt"/>
                          <a:cs typeface="Montserrat"/>
                        </a:rPr>
                        <a:t> </a:t>
                      </a:r>
                      <a:r>
                        <a:rPr lang="fr-FR" sz="1100" b="0" spc="-10">
                          <a:solidFill>
                            <a:srgbClr val="535353"/>
                          </a:solidFill>
                          <a:latin typeface="+mn-lt"/>
                          <a:cs typeface="Microsoft Sans Serif"/>
                        </a:rPr>
                        <a:t>ainsi</a:t>
                      </a:r>
                      <a:r>
                        <a:rPr lang="fr-FR" sz="1100" b="0" spc="0">
                          <a:solidFill>
                            <a:schemeClr val="lt1"/>
                          </a:solidFill>
                          <a:latin typeface="+mn-lt"/>
                          <a:cs typeface="Microsoft Sans Serif"/>
                        </a:rPr>
                        <a:t> </a:t>
                      </a:r>
                      <a:r>
                        <a:rPr lang="fr-FR" sz="1100" b="0" spc="30">
                          <a:solidFill>
                            <a:srgbClr val="535353"/>
                          </a:solidFill>
                          <a:latin typeface="+mn-lt"/>
                          <a:cs typeface="Microsoft Sans Serif"/>
                        </a:rPr>
                        <a:t>que </a:t>
                      </a:r>
                      <a:r>
                        <a:rPr lang="fr-FR" sz="1100" b="0" spc="15">
                          <a:solidFill>
                            <a:srgbClr val="535353"/>
                          </a:solidFill>
                          <a:latin typeface="+mn-lt"/>
                          <a:cs typeface="Microsoft Sans Serif"/>
                        </a:rPr>
                        <a:t>leur </a:t>
                      </a:r>
                      <a:r>
                        <a:rPr lang="fr-FR" sz="1100" b="0" spc="55">
                          <a:solidFill>
                            <a:srgbClr val="535353"/>
                          </a:solidFill>
                          <a:latin typeface="+mn-lt"/>
                          <a:cs typeface="Microsoft Sans Serif"/>
                        </a:rPr>
                        <a:t>impact </a:t>
                      </a:r>
                      <a:r>
                        <a:rPr lang="fr-FR" sz="1100" b="0" spc="45">
                          <a:solidFill>
                            <a:srgbClr val="535353"/>
                          </a:solidFill>
                          <a:latin typeface="+mn-lt"/>
                          <a:cs typeface="Microsoft Sans Serif"/>
                        </a:rPr>
                        <a:t>potentiel </a:t>
                      </a:r>
                      <a:r>
                        <a:rPr lang="fr-FR" sz="1100" b="0" spc="-20">
                          <a:solidFill>
                            <a:srgbClr val="535353"/>
                          </a:solidFill>
                          <a:latin typeface="+mn-lt"/>
                          <a:cs typeface="Microsoft Sans Serif"/>
                        </a:rPr>
                        <a:t>sur </a:t>
                      </a:r>
                      <a:r>
                        <a:rPr lang="fr-FR" sz="1100" b="0" spc="-5">
                          <a:solidFill>
                            <a:srgbClr val="535353"/>
                          </a:solidFill>
                          <a:latin typeface="+mn-lt"/>
                          <a:cs typeface="Microsoft Sans Serif"/>
                        </a:rPr>
                        <a:t>la </a:t>
                      </a:r>
                      <a:r>
                        <a:rPr lang="fr-FR" sz="1100" b="0" spc="5">
                          <a:solidFill>
                            <a:srgbClr val="535353"/>
                          </a:solidFill>
                          <a:latin typeface="+mn-lt"/>
                          <a:cs typeface="Microsoft Sans Serif"/>
                        </a:rPr>
                        <a:t>préservation </a:t>
                      </a:r>
                      <a:r>
                        <a:rPr lang="fr-FR" sz="1100" b="0" spc="-25">
                          <a:solidFill>
                            <a:srgbClr val="535353"/>
                          </a:solidFill>
                          <a:latin typeface="+mn-lt"/>
                          <a:cs typeface="Microsoft Sans Serif"/>
                        </a:rPr>
                        <a:t>des </a:t>
                      </a:r>
                      <a:r>
                        <a:rPr lang="fr-FR" sz="1100" b="0" spc="-15">
                          <a:solidFill>
                            <a:srgbClr val="535353"/>
                          </a:solidFill>
                          <a:latin typeface="+mn-lt"/>
                          <a:cs typeface="Microsoft Sans Serif"/>
                        </a:rPr>
                        <a:t>écosystèmes </a:t>
                      </a:r>
                      <a:r>
                        <a:rPr lang="fr-FR" sz="1100" b="0" spc="-10">
                          <a:solidFill>
                            <a:srgbClr val="535353"/>
                          </a:solidFill>
                          <a:latin typeface="+mn-lt"/>
                          <a:cs typeface="Microsoft Sans Serif"/>
                        </a:rPr>
                        <a:t>forestiers, </a:t>
                      </a:r>
                      <a:r>
                        <a:rPr lang="fr-FR" sz="1100" b="0" spc="5">
                          <a:solidFill>
                            <a:srgbClr val="535353"/>
                          </a:solidFill>
                          <a:latin typeface="+mn-lt"/>
                          <a:cs typeface="Microsoft Sans Serif"/>
                        </a:rPr>
                        <a:t>en </a:t>
                      </a:r>
                      <a:r>
                        <a:rPr lang="fr-FR" sz="1100" b="0" spc="30">
                          <a:solidFill>
                            <a:srgbClr val="535353"/>
                          </a:solidFill>
                          <a:latin typeface="+mn-lt"/>
                          <a:cs typeface="Microsoft Sans Serif"/>
                        </a:rPr>
                        <a:t>particulier  </a:t>
                      </a:r>
                      <a:r>
                        <a:rPr lang="fr-FR" sz="1100" b="0" spc="35">
                          <a:solidFill>
                            <a:srgbClr val="535353"/>
                          </a:solidFill>
                          <a:latin typeface="+mn-lt"/>
                          <a:cs typeface="Microsoft Sans Serif"/>
                        </a:rPr>
                        <a:t>pour </a:t>
                      </a:r>
                      <a:r>
                        <a:rPr lang="fr-FR" sz="1100" b="0">
                          <a:solidFill>
                            <a:srgbClr val="535353"/>
                          </a:solidFill>
                          <a:latin typeface="+mn-lt"/>
                          <a:cs typeface="Microsoft Sans Serif"/>
                        </a:rPr>
                        <a:t>le </a:t>
                      </a:r>
                      <a:r>
                        <a:rPr lang="fr-FR" sz="1100" b="0" spc="5">
                          <a:solidFill>
                            <a:srgbClr val="535353"/>
                          </a:solidFill>
                          <a:latin typeface="+mn-lt"/>
                          <a:cs typeface="Microsoft Sans Serif"/>
                        </a:rPr>
                        <a:t>stockage </a:t>
                      </a:r>
                      <a:r>
                        <a:rPr lang="fr-FR" sz="1100" b="0" spc="55">
                          <a:solidFill>
                            <a:srgbClr val="535353"/>
                          </a:solidFill>
                          <a:latin typeface="+mn-lt"/>
                          <a:cs typeface="Microsoft Sans Serif"/>
                        </a:rPr>
                        <a:t>du </a:t>
                      </a:r>
                      <a:r>
                        <a:rPr lang="fr-FR" sz="1100" b="0" spc="15">
                          <a:solidFill>
                            <a:srgbClr val="535353"/>
                          </a:solidFill>
                          <a:latin typeface="+mn-lt"/>
                          <a:cs typeface="Microsoft Sans Serif"/>
                        </a:rPr>
                        <a:t>carbone </a:t>
                      </a:r>
                      <a:r>
                        <a:rPr lang="fr-FR" sz="1100" b="0" spc="20">
                          <a:solidFill>
                            <a:srgbClr val="535353"/>
                          </a:solidFill>
                          <a:latin typeface="+mn-lt"/>
                          <a:cs typeface="Microsoft Sans Serif"/>
                        </a:rPr>
                        <a:t>(</a:t>
                      </a:r>
                      <a:r>
                        <a:rPr lang="fr-FR" sz="1100" b="0" spc="20">
                          <a:solidFill>
                            <a:srgbClr val="0D8ED8"/>
                          </a:solidFill>
                          <a:latin typeface="+mn-lt"/>
                          <a:cs typeface="Microsoft Sans Serif"/>
                        </a:rPr>
                        <a:t>article</a:t>
                      </a:r>
                      <a:r>
                        <a:rPr lang="fr-FR" sz="1100" b="0" spc="35">
                          <a:solidFill>
                            <a:srgbClr val="0D8ED8"/>
                          </a:solidFill>
                          <a:latin typeface="+mn-lt"/>
                          <a:cs typeface="Microsoft Sans Serif"/>
                        </a:rPr>
                        <a:t> </a:t>
                      </a:r>
                      <a:r>
                        <a:rPr lang="fr-FR" sz="1100" b="0" spc="-25">
                          <a:solidFill>
                            <a:srgbClr val="0D8ED8"/>
                          </a:solidFill>
                          <a:latin typeface="+mn-lt"/>
                          <a:cs typeface="Microsoft Sans Serif"/>
                        </a:rPr>
                        <a:t>52</a:t>
                      </a:r>
                      <a:r>
                        <a:rPr lang="fr-FR" sz="1100" b="0" spc="-25">
                          <a:solidFill>
                            <a:srgbClr val="535353"/>
                          </a:solidFill>
                          <a:latin typeface="+mn-lt"/>
                          <a:cs typeface="Microsoft Sans Serif"/>
                        </a:rPr>
                        <a:t>).</a:t>
                      </a:r>
                      <a:endParaRPr lang="fr-FR" sz="1100" b="0">
                        <a:latin typeface="+mn-lt"/>
                        <a:cs typeface="Microsoft Sans Serif"/>
                      </a:endParaRPr>
                    </a:p>
                    <a:p>
                      <a:pPr marL="330200" marR="324485" algn="ctr">
                        <a:lnSpc>
                          <a:spcPct val="100000"/>
                        </a:lnSpc>
                        <a:spcBef>
                          <a:spcPts val="5"/>
                        </a:spcBef>
                      </a:pPr>
                      <a:r>
                        <a:rPr lang="fr-FR" sz="1100" b="0" spc="-85">
                          <a:solidFill>
                            <a:srgbClr val="535353"/>
                          </a:solidFill>
                          <a:latin typeface="+mn-lt"/>
                          <a:cs typeface="Microsoft Sans Serif"/>
                        </a:rPr>
                        <a:t>Ces </a:t>
                      </a:r>
                      <a:r>
                        <a:rPr lang="fr-FR" sz="1100" b="0" spc="20">
                          <a:solidFill>
                            <a:srgbClr val="535353"/>
                          </a:solidFill>
                          <a:latin typeface="+mn-lt"/>
                          <a:cs typeface="Microsoft Sans Serif"/>
                        </a:rPr>
                        <a:t>outils de </a:t>
                      </a:r>
                      <a:r>
                        <a:rPr lang="fr-FR" sz="1100" b="0" spc="40">
                          <a:solidFill>
                            <a:srgbClr val="535353"/>
                          </a:solidFill>
                          <a:latin typeface="+mn-lt"/>
                          <a:cs typeface="Microsoft Sans Serif"/>
                        </a:rPr>
                        <a:t>financement </a:t>
                      </a:r>
                      <a:r>
                        <a:rPr lang="fr-FR" sz="1100" b="0" spc="-25">
                          <a:solidFill>
                            <a:srgbClr val="535353"/>
                          </a:solidFill>
                          <a:latin typeface="+mn-lt"/>
                          <a:cs typeface="Microsoft Sans Serif"/>
                        </a:rPr>
                        <a:t>des </a:t>
                      </a:r>
                      <a:r>
                        <a:rPr lang="fr-FR" sz="1100" b="0" spc="-30">
                          <a:solidFill>
                            <a:srgbClr val="535353"/>
                          </a:solidFill>
                          <a:latin typeface="+mn-lt"/>
                          <a:cs typeface="Microsoft Sans Serif"/>
                        </a:rPr>
                        <a:t>services </a:t>
                      </a:r>
                      <a:r>
                        <a:rPr lang="fr-FR" sz="1100" b="0" spc="25">
                          <a:solidFill>
                            <a:srgbClr val="535353"/>
                          </a:solidFill>
                          <a:latin typeface="+mn-lt"/>
                          <a:cs typeface="Microsoft Sans Serif"/>
                        </a:rPr>
                        <a:t>environnementaux </a:t>
                      </a:r>
                      <a:r>
                        <a:rPr lang="fr-FR" sz="1100" b="0" spc="40">
                          <a:solidFill>
                            <a:srgbClr val="535353"/>
                          </a:solidFill>
                          <a:latin typeface="+mn-lt"/>
                          <a:cs typeface="Microsoft Sans Serif"/>
                        </a:rPr>
                        <a:t>pourront </a:t>
                      </a:r>
                      <a:r>
                        <a:rPr lang="fr-FR" sz="1100" b="0" spc="-60">
                          <a:solidFill>
                            <a:srgbClr val="535353"/>
                          </a:solidFill>
                          <a:latin typeface="+mn-lt"/>
                          <a:cs typeface="Microsoft Sans Serif"/>
                        </a:rPr>
                        <a:t>à </a:t>
                      </a:r>
                      <a:r>
                        <a:rPr lang="fr-FR" sz="1100" b="0" spc="5">
                          <a:solidFill>
                            <a:srgbClr val="535353"/>
                          </a:solidFill>
                          <a:latin typeface="+mn-lt"/>
                          <a:cs typeface="Microsoft Sans Serif"/>
                        </a:rPr>
                        <a:t>l’avenir </a:t>
                      </a:r>
                      <a:r>
                        <a:rPr lang="fr-FR" sz="1100" b="0" spc="15">
                          <a:solidFill>
                            <a:srgbClr val="535353"/>
                          </a:solidFill>
                          <a:latin typeface="+mn-lt"/>
                          <a:cs typeface="Microsoft Sans Serif"/>
                        </a:rPr>
                        <a:t>être  </a:t>
                      </a:r>
                      <a:r>
                        <a:rPr lang="fr-FR" sz="1100" b="0" spc="10">
                          <a:solidFill>
                            <a:srgbClr val="535353"/>
                          </a:solidFill>
                          <a:latin typeface="+mn-lt"/>
                          <a:cs typeface="Microsoft Sans Serif"/>
                        </a:rPr>
                        <a:t>mobilisés </a:t>
                      </a:r>
                      <a:r>
                        <a:rPr lang="fr-FR" sz="1100" b="0" spc="35">
                          <a:solidFill>
                            <a:srgbClr val="535353"/>
                          </a:solidFill>
                          <a:latin typeface="+mn-lt"/>
                          <a:cs typeface="Microsoft Sans Serif"/>
                        </a:rPr>
                        <a:t>localement </a:t>
                      </a:r>
                      <a:r>
                        <a:rPr lang="fr-FR" sz="1100" b="0" spc="15">
                          <a:solidFill>
                            <a:srgbClr val="535353"/>
                          </a:solidFill>
                          <a:latin typeface="+mn-lt"/>
                          <a:cs typeface="Microsoft Sans Serif"/>
                        </a:rPr>
                        <a:t>par </a:t>
                      </a:r>
                      <a:r>
                        <a:rPr lang="fr-FR" sz="1100" b="0" spc="-35">
                          <a:solidFill>
                            <a:srgbClr val="535353"/>
                          </a:solidFill>
                          <a:latin typeface="+mn-lt"/>
                          <a:cs typeface="Microsoft Sans Serif"/>
                        </a:rPr>
                        <a:t>les</a:t>
                      </a:r>
                      <a:r>
                        <a:rPr lang="fr-FR" sz="1100" b="0" spc="30">
                          <a:solidFill>
                            <a:srgbClr val="535353"/>
                          </a:solidFill>
                          <a:latin typeface="+mn-lt"/>
                          <a:cs typeface="Microsoft Sans Serif"/>
                        </a:rPr>
                        <a:t> </a:t>
                      </a:r>
                      <a:r>
                        <a:rPr lang="fr-FR" sz="1100" b="0" spc="15">
                          <a:solidFill>
                            <a:srgbClr val="535353"/>
                          </a:solidFill>
                          <a:latin typeface="+mn-lt"/>
                          <a:cs typeface="Microsoft Sans Serif"/>
                        </a:rPr>
                        <a:t>collectivités.</a:t>
                      </a:r>
                      <a:endParaRPr lang="fr-FR" sz="1100" b="0">
                        <a:latin typeface="+mn-lt"/>
                        <a:cs typeface="Microsoft Sans Serif"/>
                      </a:endParaRPr>
                    </a:p>
                    <a:p>
                      <a:pPr>
                        <a:lnSpc>
                          <a:spcPct val="100000"/>
                        </a:lnSpc>
                      </a:pPr>
                      <a:endParaRPr lang="fr-FR" sz="1100" b="0">
                        <a:latin typeface="+mn-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sp>
        <p:nvSpPr>
          <p:cNvPr id="6" name="Triangle isocèle 5">
            <a:extLst>
              <a:ext uri="{FF2B5EF4-FFF2-40B4-BE49-F238E27FC236}">
                <a16:creationId xmlns:a16="http://schemas.microsoft.com/office/drawing/2014/main" id="{C8CFAF7D-882B-4A51-8DF7-62B086E8E765}"/>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3" name="Image 2" descr="Une image contenant arbre, herbe, extérieur, plante&#10;&#10;Description générée automatiquement">
            <a:extLst>
              <a:ext uri="{FF2B5EF4-FFF2-40B4-BE49-F238E27FC236}">
                <a16:creationId xmlns:a16="http://schemas.microsoft.com/office/drawing/2014/main" id="{0E00C1BB-EE7D-48C1-AF02-66D3C0BF98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8" r="71466"/>
          <a:stretch/>
        </p:blipFill>
        <p:spPr>
          <a:xfrm>
            <a:off x="6018171" y="0"/>
            <a:ext cx="1948549" cy="5143500"/>
          </a:xfrm>
          <a:prstGeom prst="rect">
            <a:avLst/>
          </a:prstGeom>
        </p:spPr>
      </p:pic>
    </p:spTree>
    <p:extLst>
      <p:ext uri="{BB962C8B-B14F-4D97-AF65-F5344CB8AC3E}">
        <p14:creationId xmlns:p14="http://schemas.microsoft.com/office/powerpoint/2010/main" val="346792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339502"/>
            <a:ext cx="7571184" cy="3472234"/>
          </a:xfrm>
        </p:spPr>
        <p:txBody>
          <a:bodyPr/>
          <a:lstStyle/>
          <a:p>
            <a:pPr marL="0" indent="0" algn="just">
              <a:buNone/>
            </a:pPr>
            <a:r>
              <a:rPr lang="fr-FR" sz="1200" b="1" i="0" u="none" strike="noStrike" cap="all">
                <a:solidFill>
                  <a:srgbClr val="0E8ED8"/>
                </a:solidFill>
                <a:effectLst/>
                <a:latin typeface="+mj-lt"/>
              </a:rPr>
              <a:t>Forêt - Biodiversité en </a:t>
            </a:r>
            <a:r>
              <a:rPr lang="fr-FR" sz="1200" b="1" i="0" u="none" strike="noStrike" cap="all" err="1">
                <a:solidFill>
                  <a:srgbClr val="0E8ED8"/>
                </a:solidFill>
                <a:effectLst/>
                <a:latin typeface="+mj-lt"/>
              </a:rPr>
              <a:t>OUTRE-mer</a:t>
            </a:r>
            <a:endParaRPr lang="fr-FR" sz="1200" b="1" i="0" u="none" strike="noStrike" cap="all">
              <a:solidFill>
                <a:srgbClr val="0E8ED8"/>
              </a:solidFill>
              <a:effectLst/>
              <a:latin typeface="+mj-lt"/>
            </a:endParaRPr>
          </a:p>
        </p:txBody>
      </p:sp>
      <p:sp>
        <p:nvSpPr>
          <p:cNvPr id="11" name="Espace réservé du texte 5">
            <a:extLst>
              <a:ext uri="{FF2B5EF4-FFF2-40B4-BE49-F238E27FC236}">
                <a16:creationId xmlns:a16="http://schemas.microsoft.com/office/drawing/2014/main" id="{3923FB34-5C41-4744-AB98-96B16A22E6F2}"/>
              </a:ext>
            </a:extLst>
          </p:cNvPr>
          <p:cNvSpPr txBox="1">
            <a:spLocks/>
          </p:cNvSpPr>
          <p:nvPr/>
        </p:nvSpPr>
        <p:spPr>
          <a:xfrm>
            <a:off x="395536" y="835633"/>
            <a:ext cx="7571184" cy="1664109"/>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200" b="0" i="0" u="none" strike="noStrike">
                <a:solidFill>
                  <a:srgbClr val="000000"/>
                </a:solidFill>
                <a:effectLst/>
              </a:rPr>
              <a:t>La loi Climat inscrit dans le code de l’environnement, la place prépondérante des territoires d’Outre-mer dans la </a:t>
            </a:r>
            <a:r>
              <a:rPr lang="fr-FR" sz="1200" b="1" i="0" u="none" strike="noStrike">
                <a:solidFill>
                  <a:schemeClr val="accent1"/>
                </a:solidFill>
                <a:effectLst/>
              </a:rPr>
              <a:t>richesse biologique et environnementale</a:t>
            </a:r>
            <a:r>
              <a:rPr lang="fr-FR" sz="1200" b="0" i="0" u="none" strike="noStrike">
                <a:solidFill>
                  <a:srgbClr val="000000"/>
                </a:solidFill>
                <a:effectLst/>
              </a:rPr>
              <a:t> française, en assurant sa reconnaissance, son évaluation, sa préservation et sa mise en valeur (</a:t>
            </a:r>
            <a:r>
              <a:rPr lang="fr-FR" sz="1200" b="0" i="0" u="none" strike="noStrike">
                <a:solidFill>
                  <a:srgbClr val="0E8ED8"/>
                </a:solidFill>
                <a:effectLst/>
              </a:rPr>
              <a:t>article 60</a:t>
            </a:r>
            <a:r>
              <a:rPr lang="fr-FR" sz="1200" b="0" i="0" u="none" strike="noStrike">
                <a:solidFill>
                  <a:srgbClr val="000000"/>
                </a:solidFill>
                <a:effectLst/>
              </a:rPr>
              <a:t>). </a:t>
            </a:r>
          </a:p>
          <a:p>
            <a:pPr marL="0" indent="0" algn="just">
              <a:buNone/>
            </a:pPr>
            <a:endParaRPr lang="fr-FR" sz="1200">
              <a:solidFill>
                <a:srgbClr val="000000"/>
              </a:solidFill>
            </a:endParaRPr>
          </a:p>
          <a:p>
            <a:pPr marL="0" indent="0" algn="just">
              <a:buNone/>
            </a:pPr>
            <a:r>
              <a:rPr lang="fr-FR" sz="1200" b="0" i="0" u="none" strike="noStrike">
                <a:solidFill>
                  <a:srgbClr val="000000"/>
                </a:solidFill>
                <a:effectLst/>
              </a:rPr>
              <a:t>La loi prévoit également l'extension de </a:t>
            </a:r>
            <a:r>
              <a:rPr lang="fr-FR" sz="1200" b="0" i="0" u="none" strike="noStrike">
                <a:solidFill>
                  <a:schemeClr val="accent1"/>
                </a:solidFill>
                <a:effectLst/>
              </a:rPr>
              <a:t>l’inventaire permanent des ressources forestières nationales </a:t>
            </a:r>
            <a:r>
              <a:rPr lang="fr-FR" sz="1200" b="0" i="0" u="none" strike="noStrike">
                <a:solidFill>
                  <a:srgbClr val="000000"/>
                </a:solidFill>
                <a:effectLst/>
              </a:rPr>
              <a:t>aux bois et forêts des territoires ultramarins (</a:t>
            </a:r>
            <a:r>
              <a:rPr lang="fr-FR" sz="1200">
                <a:solidFill>
                  <a:srgbClr val="0E8ED8"/>
                </a:solidFill>
              </a:rPr>
              <a:t>article 58</a:t>
            </a:r>
            <a:r>
              <a:rPr lang="fr-FR" sz="1200" b="0" i="0" u="none" strike="noStrike">
                <a:solidFill>
                  <a:srgbClr val="000000"/>
                </a:solidFill>
                <a:effectLst/>
              </a:rPr>
              <a:t>). </a:t>
            </a:r>
            <a:endParaRPr lang="fr-FR" sz="1000"/>
          </a:p>
        </p:txBody>
      </p:sp>
      <p:sp>
        <p:nvSpPr>
          <p:cNvPr id="4" name="Triangle isocèle 3">
            <a:extLst>
              <a:ext uri="{FF2B5EF4-FFF2-40B4-BE49-F238E27FC236}">
                <a16:creationId xmlns:a16="http://schemas.microsoft.com/office/drawing/2014/main" id="{CD468C7A-F987-4C95-9D8F-37175F02CBD1}"/>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3" name="Image 2" descr="Une image contenant eau, extérieur, mammifère aquatique, nageant&#10;&#10;Description générée automatiquement">
            <a:extLst>
              <a:ext uri="{FF2B5EF4-FFF2-40B4-BE49-F238E27FC236}">
                <a16:creationId xmlns:a16="http://schemas.microsoft.com/office/drawing/2014/main" id="{B51720A3-6E27-49DC-9E02-02512D99F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2355726"/>
            <a:ext cx="4001641" cy="2667761"/>
          </a:xfrm>
          <a:prstGeom prst="rect">
            <a:avLst/>
          </a:prstGeom>
        </p:spPr>
      </p:pic>
    </p:spTree>
    <p:extLst>
      <p:ext uri="{BB962C8B-B14F-4D97-AF65-F5344CB8AC3E}">
        <p14:creationId xmlns:p14="http://schemas.microsoft.com/office/powerpoint/2010/main" val="107496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F005D752-803C-411D-BEAF-200762F67D32}"/>
              </a:ext>
            </a:extLst>
          </p:cNvPr>
          <p:cNvPicPr>
            <a:picLocks noChangeAspect="1"/>
          </p:cNvPicPr>
          <p:nvPr/>
        </p:nvPicPr>
        <p:blipFill>
          <a:blip r:embed="rId2"/>
          <a:stretch>
            <a:fillRect/>
          </a:stretch>
        </p:blipFill>
        <p:spPr>
          <a:xfrm>
            <a:off x="1691680" y="114827"/>
            <a:ext cx="5229820" cy="5028673"/>
          </a:xfrm>
          <a:prstGeom prst="rect">
            <a:avLst/>
          </a:prstGeom>
        </p:spPr>
      </p:pic>
      <p:sp>
        <p:nvSpPr>
          <p:cNvPr id="11" name="Espace réservé du texte 5">
            <a:extLst>
              <a:ext uri="{FF2B5EF4-FFF2-40B4-BE49-F238E27FC236}">
                <a16:creationId xmlns:a16="http://schemas.microsoft.com/office/drawing/2014/main" id="{3923FB34-5C41-4744-AB98-96B16A22E6F2}"/>
              </a:ext>
            </a:extLst>
          </p:cNvPr>
          <p:cNvSpPr txBox="1">
            <a:spLocks/>
          </p:cNvSpPr>
          <p:nvPr/>
        </p:nvSpPr>
        <p:spPr>
          <a:xfrm>
            <a:off x="2123728" y="2158921"/>
            <a:ext cx="3888432" cy="3472234"/>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fr-FR" sz="1000" b="1" i="0" u="none" strike="noStrike">
                <a:solidFill>
                  <a:srgbClr val="000000"/>
                </a:solidFill>
                <a:effectLst/>
              </a:rPr>
              <a:t>Possibilité de</a:t>
            </a:r>
            <a:r>
              <a:rPr lang="fr-FR" sz="1000" b="0" i="0" u="none" strike="noStrike">
                <a:solidFill>
                  <a:srgbClr val="000000"/>
                </a:solidFill>
                <a:effectLst/>
              </a:rPr>
              <a:t> déroger aux obligations de création d’aire de stationnement de véhicule motorisé au profit de stationnement sécurisé pour vélos (</a:t>
            </a:r>
            <a:r>
              <a:rPr lang="fr-FR" sz="1000" b="0" i="0" u="none" strike="noStrike">
                <a:solidFill>
                  <a:srgbClr val="0E8ED8"/>
                </a:solidFill>
                <a:effectLst/>
              </a:rPr>
              <a:t>article 117</a:t>
            </a:r>
            <a:r>
              <a:rPr lang="fr-FR" sz="1000" b="0" i="0" u="none" strike="noStrike">
                <a:solidFill>
                  <a:srgbClr val="000000"/>
                </a:solidFill>
                <a:effectLst/>
              </a:rPr>
              <a:t>) ;</a:t>
            </a:r>
            <a:endParaRPr lang="fr-FR" sz="1000"/>
          </a:p>
          <a:p>
            <a:pPr>
              <a:buFont typeface="+mj-lt"/>
              <a:buAutoNum type="arabicPeriod"/>
            </a:pPr>
            <a:r>
              <a:rPr lang="fr-FR" sz="1000" b="1" i="0" u="none" strike="noStrike">
                <a:solidFill>
                  <a:srgbClr val="000000"/>
                </a:solidFill>
                <a:effectLst/>
              </a:rPr>
              <a:t>Possibilité de déroger</a:t>
            </a:r>
            <a:r>
              <a:rPr lang="fr-FR" sz="1000" b="0" i="0" u="none" strike="noStrike">
                <a:solidFill>
                  <a:srgbClr val="000000"/>
                </a:solidFill>
                <a:effectLst/>
              </a:rPr>
              <a:t> aux règles relatives à la </a:t>
            </a:r>
            <a:r>
              <a:rPr lang="fr-FR" sz="1000" b="1" i="0" u="none" strike="noStrike">
                <a:solidFill>
                  <a:srgbClr val="000000"/>
                </a:solidFill>
                <a:effectLst/>
              </a:rPr>
              <a:t>hauteur</a:t>
            </a:r>
            <a:r>
              <a:rPr lang="fr-FR" sz="1000" b="0" i="0" u="none" strike="noStrike">
                <a:solidFill>
                  <a:srgbClr val="000000"/>
                </a:solidFill>
                <a:effectLst/>
              </a:rPr>
              <a:t> et à </a:t>
            </a:r>
            <a:r>
              <a:rPr lang="fr-FR" sz="1000" b="1" i="0" u="none" strike="noStrike">
                <a:solidFill>
                  <a:srgbClr val="000000"/>
                </a:solidFill>
                <a:effectLst/>
              </a:rPr>
              <a:t>l’aspect extérieur</a:t>
            </a:r>
            <a:r>
              <a:rPr lang="fr-FR" sz="1000" b="0" i="0" u="none" strike="noStrike">
                <a:solidFill>
                  <a:srgbClr val="000000"/>
                </a:solidFill>
                <a:effectLst/>
              </a:rPr>
              <a:t> des constructions prévues dans le </a:t>
            </a:r>
            <a:r>
              <a:rPr lang="fr-FR" sz="1000" b="1" i="0" u="none" strike="noStrike">
                <a:solidFill>
                  <a:srgbClr val="000000"/>
                </a:solidFill>
                <a:effectLst/>
              </a:rPr>
              <a:t>PLU</a:t>
            </a:r>
            <a:r>
              <a:rPr lang="fr-FR" sz="1000" b="0" i="0" u="none" strike="noStrike">
                <a:solidFill>
                  <a:srgbClr val="000000"/>
                </a:solidFill>
                <a:effectLst/>
              </a:rPr>
              <a:t> si le projet prévoit la végétalisation des façades ou des toitures (</a:t>
            </a:r>
            <a:r>
              <a:rPr lang="fr-FR" sz="1000" b="0" i="0" u="none" strike="noStrike">
                <a:solidFill>
                  <a:srgbClr val="0E8ED8"/>
                </a:solidFill>
                <a:effectLst/>
              </a:rPr>
              <a:t>article 202</a:t>
            </a:r>
            <a:r>
              <a:rPr lang="fr-FR" sz="1000" b="0" i="0" u="none" strike="noStrike">
                <a:solidFill>
                  <a:srgbClr val="000000"/>
                </a:solidFill>
                <a:effectLst/>
              </a:rPr>
              <a:t>) ;</a:t>
            </a:r>
            <a:endParaRPr lang="fr-FR" sz="1000"/>
          </a:p>
          <a:p>
            <a:pPr>
              <a:buFont typeface="+mj-lt"/>
              <a:buAutoNum type="arabicPeriod"/>
            </a:pPr>
            <a:r>
              <a:rPr lang="fr-FR" sz="1000" b="0" i="0" u="none" strike="noStrike">
                <a:solidFill>
                  <a:srgbClr val="000000"/>
                </a:solidFill>
                <a:effectLst/>
              </a:rPr>
              <a:t>Possibilité de déroger aux règles relatives au gabarit dans les zones fortement peuplées pour du logement (</a:t>
            </a:r>
            <a:r>
              <a:rPr lang="fr-FR" sz="1000" b="0" i="0" u="none" strike="noStrike">
                <a:solidFill>
                  <a:srgbClr val="0E8ED8"/>
                </a:solidFill>
                <a:effectLst/>
              </a:rPr>
              <a:t>art. 209</a:t>
            </a:r>
            <a:r>
              <a:rPr lang="fr-FR" sz="1000" b="0" i="0" u="none" strike="noStrike">
                <a:solidFill>
                  <a:srgbClr val="000000"/>
                </a:solidFill>
                <a:effectLst/>
              </a:rPr>
              <a:t>) ; </a:t>
            </a:r>
            <a:endParaRPr lang="fr-FR" sz="1000"/>
          </a:p>
          <a:p>
            <a:pPr>
              <a:buFont typeface="+mj-lt"/>
              <a:buAutoNum type="arabicPeriod"/>
            </a:pPr>
            <a:r>
              <a:rPr lang="fr-FR" sz="1000" b="0" i="0" u="none" strike="noStrike">
                <a:solidFill>
                  <a:srgbClr val="000000"/>
                </a:solidFill>
                <a:effectLst/>
              </a:rPr>
              <a:t>Possibilité de </a:t>
            </a:r>
            <a:r>
              <a:rPr lang="fr-FR" sz="1000" b="1" i="0" u="none" strike="noStrike">
                <a:solidFill>
                  <a:srgbClr val="000000"/>
                </a:solidFill>
                <a:effectLst/>
              </a:rPr>
              <a:t>déroger</a:t>
            </a:r>
            <a:r>
              <a:rPr lang="fr-FR" sz="1000" b="0" i="0" u="none" strike="noStrike">
                <a:solidFill>
                  <a:srgbClr val="000000"/>
                </a:solidFill>
                <a:effectLst/>
              </a:rPr>
              <a:t> aux règles relatives au gabarit et aux obligations en matière de stationnement lorsque les construction ou travaux visent à permettre le réemploi d’une friche (</a:t>
            </a:r>
            <a:r>
              <a:rPr lang="fr-FR" sz="1000" b="0" i="0" u="none" strike="noStrike">
                <a:solidFill>
                  <a:srgbClr val="0E8ED8"/>
                </a:solidFill>
                <a:effectLst/>
              </a:rPr>
              <a:t>article 211</a:t>
            </a:r>
            <a:r>
              <a:rPr lang="fr-FR" sz="1000" b="0" i="0" u="none" strike="noStrike">
                <a:solidFill>
                  <a:srgbClr val="000000"/>
                </a:solidFill>
                <a:effectLst/>
              </a:rPr>
              <a:t>) ; </a:t>
            </a:r>
            <a:endParaRPr lang="fr-FR" sz="1000"/>
          </a:p>
          <a:p>
            <a:pPr>
              <a:buFont typeface="+mj-lt"/>
              <a:buAutoNum type="arabicPeriod"/>
            </a:pPr>
            <a:r>
              <a:rPr lang="fr-FR" sz="1000" b="0" i="0" u="none" strike="noStrike">
                <a:solidFill>
                  <a:srgbClr val="000000"/>
                </a:solidFill>
                <a:effectLst/>
              </a:rPr>
              <a:t>Possibilité de déroger aux </a:t>
            </a:r>
            <a:r>
              <a:rPr lang="fr-FR" sz="1000" b="1" i="0" u="none" strike="noStrike">
                <a:solidFill>
                  <a:srgbClr val="000000"/>
                </a:solidFill>
                <a:effectLst/>
              </a:rPr>
              <a:t>règles de hauteur du PLU</a:t>
            </a:r>
            <a:r>
              <a:rPr lang="fr-FR" sz="1000" b="0" i="0" u="none" strike="noStrike">
                <a:solidFill>
                  <a:srgbClr val="000000"/>
                </a:solidFill>
                <a:effectLst/>
              </a:rPr>
              <a:t> pour les projets faisant preuve d’exemplarité environnementale (</a:t>
            </a:r>
            <a:r>
              <a:rPr lang="fr-FR" sz="1000" b="0" i="0" u="none" strike="noStrike">
                <a:solidFill>
                  <a:srgbClr val="0E8ED8"/>
                </a:solidFill>
                <a:effectLst/>
              </a:rPr>
              <a:t>article 210</a:t>
            </a:r>
            <a:r>
              <a:rPr lang="fr-FR" sz="1000" b="0" i="0" u="none" strike="noStrike">
                <a:solidFill>
                  <a:srgbClr val="000000"/>
                </a:solidFill>
                <a:effectLst/>
              </a:rPr>
              <a:t>).</a:t>
            </a:r>
            <a:endParaRPr lang="fr-FR" sz="1000"/>
          </a:p>
          <a:p>
            <a:pPr marL="0" indent="0">
              <a:buNone/>
            </a:pPr>
            <a:endParaRPr lang="fr-FR" sz="700"/>
          </a:p>
        </p:txBody>
      </p:sp>
      <p:sp>
        <p:nvSpPr>
          <p:cNvPr id="4" name="Triangle isocèle 3">
            <a:extLst>
              <a:ext uri="{FF2B5EF4-FFF2-40B4-BE49-F238E27FC236}">
                <a16:creationId xmlns:a16="http://schemas.microsoft.com/office/drawing/2014/main" id="{63544233-4612-4038-95B3-F3171516BDD6}"/>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14" name="ZoneTexte 13">
            <a:extLst>
              <a:ext uri="{FF2B5EF4-FFF2-40B4-BE49-F238E27FC236}">
                <a16:creationId xmlns:a16="http://schemas.microsoft.com/office/drawing/2014/main" id="{BD8F8791-DB79-42B0-AC98-DA824BCAA16F}"/>
              </a:ext>
            </a:extLst>
          </p:cNvPr>
          <p:cNvSpPr txBox="1"/>
          <p:nvPr/>
        </p:nvSpPr>
        <p:spPr>
          <a:xfrm>
            <a:off x="1979712" y="929655"/>
            <a:ext cx="2376264" cy="830997"/>
          </a:xfrm>
          <a:prstGeom prst="rect">
            <a:avLst/>
          </a:prstGeom>
          <a:noFill/>
        </p:spPr>
        <p:txBody>
          <a:bodyPr wrap="square">
            <a:spAutoFit/>
          </a:bodyPr>
          <a:lstStyle/>
          <a:p>
            <a:r>
              <a:rPr lang="fr-FR" sz="1200" b="1" i="0" u="none" strike="noStrike" cap="all">
                <a:solidFill>
                  <a:srgbClr val="000000"/>
                </a:solidFill>
                <a:effectLst/>
              </a:rPr>
              <a:t>mémo </a:t>
            </a:r>
            <a:r>
              <a:rPr lang="fr-FR" sz="1200" b="1" i="0" u="none" strike="noStrike" cap="all">
                <a:solidFill>
                  <a:srgbClr val="DE1122"/>
                </a:solidFill>
                <a:effectLst/>
              </a:rPr>
              <a:t>Pour les services instructeurs </a:t>
            </a:r>
            <a:endParaRPr lang="fr-FR" sz="1200" cap="all">
              <a:solidFill>
                <a:srgbClr val="DE1122"/>
              </a:solidFill>
              <a:effectLst/>
            </a:endParaRPr>
          </a:p>
          <a:p>
            <a:r>
              <a:rPr lang="fr-FR" sz="1200" b="1" i="0" u="none" strike="noStrike" cap="all">
                <a:solidFill>
                  <a:srgbClr val="DE1122"/>
                </a:solidFill>
                <a:effectLst/>
              </a:rPr>
              <a:t>des autorisations d'urbanisme </a:t>
            </a:r>
            <a:endParaRPr lang="fr-FR" sz="1200" cap="all">
              <a:solidFill>
                <a:srgbClr val="DE1122"/>
              </a:solidFill>
              <a:effectLst/>
            </a:endParaRPr>
          </a:p>
        </p:txBody>
      </p:sp>
      <p:sp>
        <p:nvSpPr>
          <p:cNvPr id="16" name="ZoneTexte 15">
            <a:extLst>
              <a:ext uri="{FF2B5EF4-FFF2-40B4-BE49-F238E27FC236}">
                <a16:creationId xmlns:a16="http://schemas.microsoft.com/office/drawing/2014/main" id="{4398FC88-C108-4F2B-B62D-0EAAF5B4E074}"/>
              </a:ext>
            </a:extLst>
          </p:cNvPr>
          <p:cNvSpPr txBox="1"/>
          <p:nvPr/>
        </p:nvSpPr>
        <p:spPr>
          <a:xfrm>
            <a:off x="2014240" y="1804424"/>
            <a:ext cx="4584700" cy="400110"/>
          </a:xfrm>
          <a:prstGeom prst="rect">
            <a:avLst/>
          </a:prstGeom>
          <a:noFill/>
        </p:spPr>
        <p:txBody>
          <a:bodyPr wrap="square">
            <a:spAutoFit/>
          </a:bodyPr>
          <a:lstStyle/>
          <a:p>
            <a:pPr algn="ctr"/>
            <a:r>
              <a:rPr lang="fr-FR" sz="1000" b="1" i="0" u="none" strike="noStrike" cap="all">
                <a:solidFill>
                  <a:srgbClr val="DE1122"/>
                </a:solidFill>
                <a:effectLst/>
              </a:rPr>
              <a:t>les </a:t>
            </a:r>
            <a:r>
              <a:rPr lang="fr-FR" sz="1000" b="1" i="0" u="none" strike="noStrike" cap="all">
                <a:effectLst/>
              </a:rPr>
              <a:t>5</a:t>
            </a:r>
            <a:r>
              <a:rPr lang="fr-FR" sz="1000" b="1" i="0" u="none" strike="noStrike" cap="all">
                <a:solidFill>
                  <a:srgbClr val="DE1122"/>
                </a:solidFill>
                <a:effectLst/>
              </a:rPr>
              <a:t> dérogations au PLU introduites </a:t>
            </a:r>
            <a:endParaRPr lang="fr-FR" sz="1000" cap="all">
              <a:solidFill>
                <a:srgbClr val="DE1122"/>
              </a:solidFill>
              <a:effectLst/>
            </a:endParaRPr>
          </a:p>
          <a:p>
            <a:pPr algn="ctr"/>
            <a:r>
              <a:rPr lang="fr-FR" sz="1000" b="1" i="0" u="none" strike="noStrike" cap="all">
                <a:solidFill>
                  <a:srgbClr val="DE1122"/>
                </a:solidFill>
                <a:effectLst/>
              </a:rPr>
              <a:t>par la loi Climat </a:t>
            </a:r>
            <a:endParaRPr lang="fr-FR" sz="1000" cap="all">
              <a:solidFill>
                <a:srgbClr val="DE1122"/>
              </a:solidFill>
              <a:effectLst/>
            </a:endParaRPr>
          </a:p>
        </p:txBody>
      </p:sp>
      <p:sp>
        <p:nvSpPr>
          <p:cNvPr id="8" name="ZoneTexte 7">
            <a:extLst>
              <a:ext uri="{FF2B5EF4-FFF2-40B4-BE49-F238E27FC236}">
                <a16:creationId xmlns:a16="http://schemas.microsoft.com/office/drawing/2014/main" id="{FD602EC7-EB92-4756-A88A-28A7CD2E67C6}"/>
              </a:ext>
            </a:extLst>
          </p:cNvPr>
          <p:cNvSpPr txBox="1"/>
          <p:nvPr/>
        </p:nvSpPr>
        <p:spPr>
          <a:xfrm>
            <a:off x="384118" y="214464"/>
            <a:ext cx="4583926" cy="307777"/>
          </a:xfrm>
          <a:prstGeom prst="rect">
            <a:avLst/>
          </a:prstGeom>
          <a:noFill/>
        </p:spPr>
        <p:txBody>
          <a:bodyPr wrap="square">
            <a:spAutoFit/>
          </a:bodyPr>
          <a:lstStyle/>
          <a:p>
            <a:pPr marL="0" indent="0" algn="just">
              <a:buNone/>
            </a:pPr>
            <a:r>
              <a:rPr lang="fr-FR" sz="1400" b="1" i="0" u="none" strike="noStrike" cap="all">
                <a:solidFill>
                  <a:srgbClr val="0E8ED8"/>
                </a:solidFill>
                <a:effectLst/>
                <a:latin typeface="+mj-lt"/>
              </a:rPr>
              <a:t>Pour finir </a:t>
            </a:r>
          </a:p>
        </p:txBody>
      </p:sp>
    </p:spTree>
    <p:extLst>
      <p:ext uri="{BB962C8B-B14F-4D97-AF65-F5344CB8AC3E}">
        <p14:creationId xmlns:p14="http://schemas.microsoft.com/office/powerpoint/2010/main" val="269255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26368" y="123478"/>
            <a:ext cx="7715200" cy="1008112"/>
          </a:xfrm>
        </p:spPr>
        <p:txBody>
          <a:bodyPr/>
          <a:lstStyle/>
          <a:p>
            <a:r>
              <a:rPr lang="fr-FR">
                <a:solidFill>
                  <a:schemeClr val="tx2"/>
                </a:solidFill>
              </a:rPr>
              <a:t>2 – L’offre actuelle du CNFPT</a:t>
            </a:r>
            <a:endParaRPr lang="fr-FR" sz="2000">
              <a:latin typeface="Arial"/>
              <a:cs typeface="Arial"/>
            </a:endParaRPr>
          </a:p>
        </p:txBody>
      </p:sp>
      <p:sp>
        <p:nvSpPr>
          <p:cNvPr id="4" name="Espace réservé du texte 3"/>
          <p:cNvSpPr>
            <a:spLocks noGrp="1"/>
          </p:cNvSpPr>
          <p:nvPr>
            <p:ph type="body" sz="quarter" idx="12"/>
          </p:nvPr>
        </p:nvSpPr>
        <p:spPr>
          <a:xfrm>
            <a:off x="179512" y="987574"/>
            <a:ext cx="8208912" cy="3760266"/>
          </a:xfrm>
        </p:spPr>
        <p:txBody>
          <a:bodyPr lIns="91440" tIns="45720" rIns="91440" bIns="45720" anchor="t"/>
          <a:lstStyle/>
          <a:p>
            <a:pPr marL="0" indent="0">
              <a:buNone/>
            </a:pPr>
            <a:r>
              <a:rPr lang="fr-FR" sz="2000" b="1">
                <a:solidFill>
                  <a:srgbClr val="FF0000"/>
                </a:solidFill>
                <a:latin typeface="Arial"/>
                <a:cs typeface="Arial"/>
              </a:rPr>
              <a:t>Webinaires</a:t>
            </a:r>
          </a:p>
          <a:p>
            <a:pPr marL="285750" indent="-285750">
              <a:spcBef>
                <a:spcPts val="0"/>
              </a:spcBef>
            </a:pPr>
            <a:r>
              <a:rPr lang="fr-FR" sz="1400">
                <a:latin typeface="Arial"/>
                <a:cs typeface="Arial"/>
              </a:rPr>
              <a:t>Série de 6 webinaires : Zéro artificialisation net (sept à décembre 2021) : </a:t>
            </a:r>
          </a:p>
          <a:p>
            <a:pPr marL="0" indent="0">
              <a:spcBef>
                <a:spcPts val="0"/>
              </a:spcBef>
              <a:buNone/>
            </a:pPr>
            <a:r>
              <a:rPr lang="fr-FR" sz="1000">
                <a:latin typeface="Arial"/>
                <a:cs typeface="Arial"/>
                <a:hlinkClick r:id="rId2"/>
              </a:rPr>
              <a:t>https://rise.articulate.com/share/0FlePvtuXLrTZjfPPcLtPT7bGKWKrQ0H</a:t>
            </a:r>
            <a:endParaRPr lang="fr-FR" sz="1000"/>
          </a:p>
          <a:p>
            <a:pPr marL="0" indent="0">
              <a:spcBef>
                <a:spcPts val="0"/>
              </a:spcBef>
              <a:buNone/>
            </a:pPr>
            <a:endParaRPr lang="fr-FR" sz="1400">
              <a:latin typeface="Arial"/>
              <a:cs typeface="Arial"/>
            </a:endParaRPr>
          </a:p>
          <a:p>
            <a:pPr marL="285750" indent="-285750">
              <a:spcBef>
                <a:spcPts val="0"/>
              </a:spcBef>
            </a:pPr>
            <a:r>
              <a:rPr lang="fr-FR" sz="1400">
                <a:latin typeface="Arial"/>
                <a:cs typeface="Arial"/>
              </a:rPr>
              <a:t>Webinaire sur les apports de la loi climat sur le volet friches (9 octobre 21)</a:t>
            </a:r>
          </a:p>
          <a:p>
            <a:pPr marL="285750" indent="-285750">
              <a:spcBef>
                <a:spcPts val="0"/>
              </a:spcBef>
            </a:pPr>
            <a:endParaRPr lang="fr-FR" sz="1400">
              <a:solidFill>
                <a:srgbClr val="000000"/>
              </a:solidFill>
            </a:endParaRPr>
          </a:p>
          <a:p>
            <a:pPr marL="285750" indent="-285750">
              <a:spcBef>
                <a:spcPts val="0"/>
              </a:spcBef>
            </a:pPr>
            <a:r>
              <a:rPr lang="fr-FR" sz="1400">
                <a:solidFill>
                  <a:srgbClr val="000000"/>
                </a:solidFill>
                <a:latin typeface="Arial"/>
                <a:cs typeface="Arial"/>
              </a:rPr>
              <a:t>Webinaire sur le pouvoir de police en matière d'affichage (12 octobre 21)</a:t>
            </a:r>
            <a:endParaRPr lang="fr-FR" sz="1400" err="1">
              <a:solidFill>
                <a:srgbClr val="000000"/>
              </a:solidFill>
            </a:endParaRPr>
          </a:p>
          <a:p>
            <a:pPr marL="0" indent="0">
              <a:spcBef>
                <a:spcPts val="0"/>
              </a:spcBef>
              <a:buNone/>
            </a:pPr>
            <a:r>
              <a:rPr lang="fr-FR" sz="1000">
                <a:latin typeface="Arial"/>
                <a:cs typeface="Arial"/>
                <a:hlinkClick r:id="" action="ppaction://noaction"/>
              </a:rPr>
              <a:t>https://cnfpt-formation.adobeconnect.com/pgbiksnuk1xi/</a:t>
            </a:r>
            <a:endParaRPr lang="fr-FR" sz="1000">
              <a:hlinkClick r:id="" action="ppaction://noaction"/>
            </a:endParaRPr>
          </a:p>
          <a:p>
            <a:pPr marL="0" indent="0">
              <a:spcBef>
                <a:spcPts val="0"/>
              </a:spcBef>
              <a:buNone/>
            </a:pPr>
            <a:endParaRPr lang="fr-FR" sz="1400">
              <a:solidFill>
                <a:srgbClr val="000000"/>
              </a:solidFill>
            </a:endParaRPr>
          </a:p>
          <a:p>
            <a:pPr marL="0" indent="0">
              <a:spcBef>
                <a:spcPts val="0"/>
              </a:spcBef>
              <a:buNone/>
            </a:pPr>
            <a:r>
              <a:rPr lang="fr-FR" sz="1400">
                <a:solidFill>
                  <a:srgbClr val="000000"/>
                </a:solidFill>
                <a:latin typeface="Arial"/>
                <a:cs typeface="Arial"/>
              </a:rPr>
              <a:t>        Retrouvez nos webinaires sur les e-communautés du CNFPT  </a:t>
            </a:r>
          </a:p>
          <a:p>
            <a:pPr marL="0" indent="0">
              <a:spcBef>
                <a:spcPts val="0"/>
              </a:spcBef>
              <a:buNone/>
            </a:pPr>
            <a:r>
              <a:rPr lang="fr-FR" sz="1400">
                <a:solidFill>
                  <a:srgbClr val="000000"/>
                </a:solidFill>
                <a:latin typeface="Arial"/>
                <a:cs typeface="Arial"/>
              </a:rPr>
              <a:t>e-communauté urbanisme- aménagement- foncier / e-communauté nature et environnement</a:t>
            </a:r>
            <a:endParaRPr lang="fr-FR" sz="1400">
              <a:latin typeface="Arial"/>
              <a:cs typeface="Arial"/>
            </a:endParaRPr>
          </a:p>
          <a:p>
            <a:pPr marL="0" indent="0">
              <a:spcBef>
                <a:spcPts val="0"/>
              </a:spcBef>
              <a:buNone/>
            </a:pPr>
            <a:r>
              <a:rPr lang="fr-FR" sz="1000">
                <a:latin typeface="Arial"/>
                <a:cs typeface="Arial"/>
                <a:hlinkClick r:id="rId3">
                  <a:extLst>
                    <a:ext uri="{A12FA001-AC4F-418D-AE19-62706E023703}">
                      <ahyp:hlinkClr xmlns:ahyp="http://schemas.microsoft.com/office/drawing/2018/hyperlinkcolor" xmlns="" val="tx"/>
                    </a:ext>
                  </a:extLst>
                </a:hlinkClick>
              </a:rPr>
              <a:t>https://e-communautes.cnfpt.fr/</a:t>
            </a:r>
            <a:endParaRPr lang="fr-FR" sz="1000">
              <a:latin typeface="Arial"/>
              <a:cs typeface="Arial"/>
            </a:endParaRPr>
          </a:p>
          <a:p>
            <a:pPr marL="0" indent="0">
              <a:spcBef>
                <a:spcPts val="0"/>
              </a:spcBef>
              <a:buNone/>
            </a:pPr>
            <a:endParaRPr lang="fr-FR" sz="1400">
              <a:solidFill>
                <a:srgbClr val="000000"/>
              </a:solidFill>
              <a:latin typeface="Arial"/>
              <a:cs typeface="Arial"/>
            </a:endParaRPr>
          </a:p>
          <a:p>
            <a:pPr marL="0" indent="0">
              <a:buNone/>
            </a:pPr>
            <a:r>
              <a:rPr lang="fr-FR" sz="2000" b="1">
                <a:solidFill>
                  <a:srgbClr val="FF0000"/>
                </a:solidFill>
                <a:latin typeface="Arial"/>
                <a:cs typeface="Arial"/>
              </a:rPr>
              <a:t>Evènement</a:t>
            </a:r>
            <a:endParaRPr lang="fr-FR">
              <a:solidFill>
                <a:srgbClr val="FF0000"/>
              </a:solidFill>
            </a:endParaRPr>
          </a:p>
          <a:p>
            <a:pPr marL="0" indent="0">
              <a:spcBef>
                <a:spcPts val="0"/>
              </a:spcBef>
              <a:buNone/>
            </a:pPr>
            <a:r>
              <a:rPr lang="fr-FR" sz="1400">
                <a:latin typeface="Arial"/>
                <a:cs typeface="Arial"/>
              </a:rPr>
              <a:t>Colloque – CNFPT-</a:t>
            </a:r>
            <a:r>
              <a:rPr lang="fr-FR" sz="1400" err="1">
                <a:latin typeface="Arial"/>
                <a:cs typeface="Arial"/>
              </a:rPr>
              <a:t>Hortis</a:t>
            </a:r>
            <a:r>
              <a:rPr lang="fr-FR" sz="1400">
                <a:latin typeface="Arial"/>
                <a:cs typeface="Arial"/>
              </a:rPr>
              <a:t> – La nature levier de résilience des sites et paysages industriels – </a:t>
            </a:r>
            <a:r>
              <a:rPr lang="fr-FR" sz="1400" err="1">
                <a:latin typeface="Arial"/>
                <a:cs typeface="Arial"/>
              </a:rPr>
              <a:t>oct</a:t>
            </a:r>
            <a:r>
              <a:rPr lang="fr-FR" sz="1400">
                <a:latin typeface="Arial"/>
                <a:cs typeface="Arial"/>
              </a:rPr>
              <a:t> 20</a:t>
            </a:r>
            <a:endParaRPr lang="fr-FR" sz="1400"/>
          </a:p>
          <a:p>
            <a:pPr marL="0" indent="0">
              <a:spcBef>
                <a:spcPts val="0"/>
              </a:spcBef>
              <a:buNone/>
            </a:pPr>
            <a:r>
              <a:rPr lang="fr-FR" sz="1000">
                <a:latin typeface="Arial"/>
                <a:cs typeface="Arial"/>
                <a:hlinkClick r:id="rId4"/>
              </a:rPr>
              <a:t>https://www.cnfpt.fr/se-former/se-former-autrement/participer-a-nos-evenements/revivre-evenements/revivez-manifestations-organisees-linset-montpellier/nature-levier-resilience-sites-paysages-industriels-15-16-octobre-2020/inset-montpellier</a:t>
            </a:r>
            <a:endParaRPr lang="fr-FR" sz="1000"/>
          </a:p>
          <a:p>
            <a:pPr marL="0" indent="0">
              <a:spcBef>
                <a:spcPts val="0"/>
              </a:spcBef>
              <a:buNone/>
            </a:pPr>
            <a:endParaRPr lang="fr-FR" sz="1400">
              <a:solidFill>
                <a:srgbClr val="000000"/>
              </a:solidFill>
            </a:endParaRPr>
          </a:p>
          <a:p>
            <a:pPr marL="0" indent="0">
              <a:buNone/>
            </a:pPr>
            <a:endParaRPr lang="fr-FR" sz="2200">
              <a:solidFill>
                <a:schemeClr val="accent1"/>
              </a:solidFill>
            </a:endParaRPr>
          </a:p>
        </p:txBody>
      </p:sp>
      <p:sp>
        <p:nvSpPr>
          <p:cNvPr id="2" name="Flèche : droite rayée 1">
            <a:extLst>
              <a:ext uri="{FF2B5EF4-FFF2-40B4-BE49-F238E27FC236}">
                <a16:creationId xmlns:a16="http://schemas.microsoft.com/office/drawing/2014/main" id="{D4609E0C-7E46-425A-A5A4-CA0F9F5753B4}"/>
              </a:ext>
            </a:extLst>
          </p:cNvPr>
          <p:cNvSpPr/>
          <p:nvPr/>
        </p:nvSpPr>
        <p:spPr>
          <a:xfrm>
            <a:off x="281358" y="2868826"/>
            <a:ext cx="295382" cy="276118"/>
          </a:xfrm>
          <a:prstGeom prst="stripedRightArrow">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059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26368" y="123478"/>
            <a:ext cx="7715200" cy="1008112"/>
          </a:xfrm>
        </p:spPr>
        <p:txBody>
          <a:bodyPr/>
          <a:lstStyle/>
          <a:p>
            <a:r>
              <a:rPr lang="fr-FR">
                <a:solidFill>
                  <a:schemeClr val="tx2"/>
                </a:solidFill>
              </a:rPr>
              <a:t>L’offre actuelle du CNFPT</a:t>
            </a:r>
            <a:endParaRPr lang="fr-FR" sz="2000">
              <a:latin typeface="Arial"/>
              <a:cs typeface="Arial"/>
            </a:endParaRPr>
          </a:p>
        </p:txBody>
      </p:sp>
      <p:sp>
        <p:nvSpPr>
          <p:cNvPr id="4" name="Espace réservé du texte 3"/>
          <p:cNvSpPr>
            <a:spLocks noGrp="1"/>
          </p:cNvSpPr>
          <p:nvPr>
            <p:ph type="body" sz="quarter" idx="12"/>
          </p:nvPr>
        </p:nvSpPr>
        <p:spPr>
          <a:xfrm>
            <a:off x="179512" y="628907"/>
            <a:ext cx="8208912" cy="5112568"/>
          </a:xfrm>
        </p:spPr>
        <p:txBody>
          <a:bodyPr lIns="91440" tIns="45720" rIns="91440" bIns="45720" anchor="t"/>
          <a:lstStyle/>
          <a:p>
            <a:pPr marL="0" indent="0">
              <a:spcBef>
                <a:spcPts val="0"/>
              </a:spcBef>
              <a:buNone/>
            </a:pPr>
            <a:r>
              <a:rPr lang="fr-FR" sz="2000" b="1" dirty="0">
                <a:solidFill>
                  <a:srgbClr val="FF0000"/>
                </a:solidFill>
                <a:latin typeface="Arial"/>
                <a:cs typeface="Arial"/>
              </a:rPr>
              <a:t>Stages</a:t>
            </a:r>
          </a:p>
          <a:p>
            <a:pPr marL="0" indent="0">
              <a:spcBef>
                <a:spcPts val="0"/>
              </a:spcBef>
              <a:buNone/>
            </a:pPr>
            <a:r>
              <a:rPr lang="fr-FR" b="1" dirty="0">
                <a:latin typeface="Arial"/>
                <a:cs typeface="Arial"/>
              </a:rPr>
              <a:t>Préservation des Sols </a:t>
            </a:r>
          </a:p>
          <a:p>
            <a:pPr marL="285750" indent="-285750">
              <a:spcBef>
                <a:spcPts val="0"/>
              </a:spcBef>
            </a:pPr>
            <a:r>
              <a:rPr lang="fr-FR" sz="1400" dirty="0">
                <a:latin typeface="Arial"/>
                <a:cs typeface="Arial"/>
              </a:rPr>
              <a:t>Préservation des sols agricoles et forestiers et les stratégies foncières (SXNAS)</a:t>
            </a:r>
          </a:p>
          <a:p>
            <a:pPr marL="285750" indent="-285750">
              <a:spcBef>
                <a:spcPts val="0"/>
              </a:spcBef>
            </a:pPr>
            <a:r>
              <a:rPr lang="fr-FR" sz="1400" dirty="0">
                <a:latin typeface="Arial"/>
                <a:cs typeface="Arial"/>
              </a:rPr>
              <a:t>Reconversion friches et sols pollués (SXSSP)</a:t>
            </a:r>
          </a:p>
          <a:p>
            <a:pPr marL="285750" indent="-285750">
              <a:spcBef>
                <a:spcPts val="0"/>
              </a:spcBef>
            </a:pPr>
            <a:r>
              <a:rPr lang="fr-FR" sz="1400" dirty="0">
                <a:latin typeface="Arial"/>
                <a:cs typeface="Arial"/>
              </a:rPr>
              <a:t>La stratégie foncière pour une compensation écologique réussie (SXSFE)- </a:t>
            </a:r>
            <a:r>
              <a:rPr lang="fr-FR" sz="1400" dirty="0" err="1">
                <a:latin typeface="Arial"/>
                <a:cs typeface="Arial"/>
              </a:rPr>
              <a:t>AgroParistech</a:t>
            </a:r>
            <a:endParaRPr lang="fr-FR" sz="1400" dirty="0"/>
          </a:p>
          <a:p>
            <a:pPr marL="285750" indent="-285750">
              <a:spcBef>
                <a:spcPts val="0"/>
              </a:spcBef>
            </a:pPr>
            <a:r>
              <a:rPr lang="fr-FR" sz="1400" dirty="0">
                <a:latin typeface="Arial"/>
                <a:cs typeface="Arial"/>
              </a:rPr>
              <a:t>L'analyse des formes urbaines au regard des enjeux de l'aménagement durable (SXQUA)</a:t>
            </a:r>
          </a:p>
          <a:p>
            <a:pPr marL="0" indent="0">
              <a:spcBef>
                <a:spcPts val="0"/>
              </a:spcBef>
              <a:buNone/>
            </a:pPr>
            <a:endParaRPr lang="fr-FR">
              <a:latin typeface="Arial"/>
              <a:cs typeface="Arial"/>
            </a:endParaRPr>
          </a:p>
          <a:p>
            <a:pPr marL="0" indent="0">
              <a:spcBef>
                <a:spcPts val="0"/>
              </a:spcBef>
              <a:buNone/>
            </a:pPr>
            <a:r>
              <a:rPr lang="fr-FR" b="1" dirty="0">
                <a:latin typeface="Arial"/>
                <a:cs typeface="Arial"/>
              </a:rPr>
              <a:t>TVB – nature en ville</a:t>
            </a:r>
            <a:endParaRPr lang="fr-FR" dirty="0">
              <a:latin typeface="Arial"/>
              <a:cs typeface="Arial"/>
            </a:endParaRPr>
          </a:p>
          <a:p>
            <a:pPr marL="285750" indent="-285750">
              <a:spcBef>
                <a:spcPts val="0"/>
              </a:spcBef>
              <a:buFont typeface="Arial" panose="05000000000000000000" pitchFamily="2" charset="2"/>
              <a:buChar char="•"/>
            </a:pPr>
            <a:r>
              <a:rPr lang="fr-FR" sz="1400" dirty="0">
                <a:latin typeface="Arial"/>
                <a:cs typeface="Arial"/>
              </a:rPr>
              <a:t>La prise en compte des trames vertes et bleues dans les documents de planification (SXTVB)</a:t>
            </a:r>
          </a:p>
          <a:p>
            <a:pPr marL="285750" indent="-285750">
              <a:spcBef>
                <a:spcPts val="0"/>
              </a:spcBef>
              <a:buFont typeface="Arial" panose="05000000000000000000" pitchFamily="2" charset="2"/>
              <a:buChar char="•"/>
            </a:pPr>
            <a:r>
              <a:rPr lang="fr-FR" sz="1400" dirty="0">
                <a:latin typeface="Arial"/>
                <a:cs typeface="Arial"/>
              </a:rPr>
              <a:t>L'élaboration et la mise en </a:t>
            </a:r>
            <a:r>
              <a:rPr lang="fr-FR" sz="1400" dirty="0" err="1">
                <a:latin typeface="Arial"/>
                <a:cs typeface="Arial"/>
              </a:rPr>
              <a:t>oeuvre</a:t>
            </a:r>
            <a:r>
              <a:rPr lang="fr-FR" sz="1400" dirty="0">
                <a:latin typeface="Arial"/>
                <a:cs typeface="Arial"/>
              </a:rPr>
              <a:t> de la trame verte et bleue en milieu urbain et périurbain (SX3QI)</a:t>
            </a:r>
            <a:endParaRPr lang="en-US" sz="1400" dirty="0">
              <a:latin typeface="Arial"/>
              <a:cs typeface="Arial"/>
            </a:endParaRPr>
          </a:p>
          <a:p>
            <a:pPr marL="285750" indent="-285750">
              <a:spcBef>
                <a:spcPts val="0"/>
              </a:spcBef>
              <a:buFont typeface="Arial" panose="05000000000000000000" pitchFamily="2" charset="2"/>
              <a:buChar char="•"/>
            </a:pPr>
            <a:r>
              <a:rPr lang="fr-FR" sz="1400" dirty="0">
                <a:latin typeface="Arial"/>
                <a:cs typeface="Arial"/>
              </a:rPr>
              <a:t>Place et rôle de la nature dans la structuration de la ville (SXPRN)</a:t>
            </a:r>
            <a:endParaRPr lang="en-US" sz="1400" dirty="0">
              <a:latin typeface="Arial"/>
              <a:cs typeface="Arial"/>
            </a:endParaRPr>
          </a:p>
          <a:p>
            <a:pPr marL="285750" indent="-285750">
              <a:spcBef>
                <a:spcPts val="0"/>
              </a:spcBef>
              <a:buFont typeface="Arial,Sans-Serif" panose="05000000000000000000" pitchFamily="2" charset="2"/>
              <a:buChar char="•"/>
            </a:pPr>
            <a:r>
              <a:rPr lang="fr-FR" sz="1400" dirty="0">
                <a:latin typeface="Arial"/>
                <a:cs typeface="Arial"/>
              </a:rPr>
              <a:t>La végétalisation du bâti opportunités et contraintes (SXVBO)</a:t>
            </a:r>
            <a:endParaRPr lang="en-US" sz="1400" dirty="0">
              <a:latin typeface="Arial"/>
              <a:cs typeface="Arial"/>
            </a:endParaRPr>
          </a:p>
          <a:p>
            <a:pPr marL="285750" indent="-285750">
              <a:spcBef>
                <a:spcPts val="0"/>
              </a:spcBef>
              <a:buFont typeface="Arial,Sans-Serif" panose="05000000000000000000" pitchFamily="2" charset="2"/>
              <a:buChar char="•"/>
            </a:pPr>
            <a:endParaRPr lang="fr-FR" sz="1400">
              <a:latin typeface="Arial"/>
              <a:cs typeface="Arial"/>
            </a:endParaRPr>
          </a:p>
          <a:p>
            <a:pPr marL="0" indent="0">
              <a:buNone/>
            </a:pPr>
            <a:r>
              <a:rPr lang="fr-FR" b="1" dirty="0">
                <a:latin typeface="Arial"/>
                <a:cs typeface="Arial"/>
              </a:rPr>
              <a:t>Logements vacants</a:t>
            </a:r>
            <a:endParaRPr lang="en-US" dirty="0">
              <a:latin typeface="Arial"/>
              <a:cs typeface="Arial"/>
            </a:endParaRPr>
          </a:p>
          <a:p>
            <a:r>
              <a:rPr lang="fr-FR" sz="1400" dirty="0">
                <a:latin typeface="Arial"/>
                <a:cs typeface="Arial"/>
              </a:rPr>
              <a:t>Les procédures de traitement des biens vacants et sans maître (SXBSM)</a:t>
            </a:r>
            <a:endParaRPr lang="en-US" sz="1400" dirty="0">
              <a:latin typeface="Arial"/>
              <a:cs typeface="Arial"/>
            </a:endParaRPr>
          </a:p>
          <a:p>
            <a:pPr marL="285750" indent="-285750">
              <a:spcBef>
                <a:spcPts val="0"/>
              </a:spcBef>
              <a:buFont typeface="Arial,Sans-Serif" panose="05000000000000000000" pitchFamily="2" charset="2"/>
              <a:buChar char="•"/>
            </a:pPr>
            <a:endParaRPr lang="fr-FR" sz="1400">
              <a:latin typeface="Arial"/>
              <a:cs typeface="Arial"/>
            </a:endParaRPr>
          </a:p>
          <a:p>
            <a:endParaRPr lang="fr-FR" sz="1400">
              <a:latin typeface="Arial"/>
              <a:cs typeface="Arial"/>
            </a:endParaRPr>
          </a:p>
          <a:p>
            <a:endParaRPr lang="fr-FR" sz="1400">
              <a:latin typeface="Arial"/>
              <a:cs typeface="Arial"/>
            </a:endParaRPr>
          </a:p>
          <a:p>
            <a:pPr>
              <a:buNone/>
            </a:pPr>
            <a:endParaRPr lang="fr-FR">
              <a:solidFill>
                <a:srgbClr val="000000"/>
              </a:solidFill>
            </a:endParaRPr>
          </a:p>
          <a:p>
            <a:pPr>
              <a:buNone/>
            </a:pPr>
            <a:endParaRPr lang="fr-FR">
              <a:solidFill>
                <a:srgbClr val="000000"/>
              </a:solidFill>
            </a:endParaRPr>
          </a:p>
          <a:p>
            <a:pPr marL="0" indent="0">
              <a:buNone/>
            </a:pPr>
            <a:endParaRPr lang="fr-FR" sz="2200">
              <a:solidFill>
                <a:schemeClr val="accent1"/>
              </a:solidFill>
            </a:endParaRPr>
          </a:p>
        </p:txBody>
      </p:sp>
    </p:spTree>
    <p:extLst>
      <p:ext uri="{BB962C8B-B14F-4D97-AF65-F5344CB8AC3E}">
        <p14:creationId xmlns:p14="http://schemas.microsoft.com/office/powerpoint/2010/main" val="318927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26368" y="123478"/>
            <a:ext cx="7715200" cy="1008112"/>
          </a:xfrm>
        </p:spPr>
        <p:txBody>
          <a:bodyPr/>
          <a:lstStyle/>
          <a:p>
            <a:r>
              <a:rPr lang="fr-FR">
                <a:solidFill>
                  <a:schemeClr val="tx2"/>
                </a:solidFill>
              </a:rPr>
              <a:t>L’offre actuelle du CNFPT</a:t>
            </a:r>
            <a:endParaRPr lang="fr-FR" sz="2000">
              <a:latin typeface="Arial"/>
              <a:cs typeface="Arial"/>
            </a:endParaRPr>
          </a:p>
        </p:txBody>
      </p:sp>
      <p:sp>
        <p:nvSpPr>
          <p:cNvPr id="4" name="Espace réservé du texte 3"/>
          <p:cNvSpPr>
            <a:spLocks noGrp="1"/>
          </p:cNvSpPr>
          <p:nvPr>
            <p:ph type="body" sz="quarter" idx="12"/>
          </p:nvPr>
        </p:nvSpPr>
        <p:spPr>
          <a:xfrm>
            <a:off x="188881" y="633960"/>
            <a:ext cx="8180806" cy="4224390"/>
          </a:xfrm>
        </p:spPr>
        <p:txBody>
          <a:bodyPr lIns="91440" tIns="45720" rIns="91440" bIns="45720" anchor="t"/>
          <a:lstStyle/>
          <a:p>
            <a:pPr marL="0" indent="0">
              <a:spcBef>
                <a:spcPts val="0"/>
              </a:spcBef>
              <a:buNone/>
            </a:pPr>
            <a:r>
              <a:rPr lang="fr-FR" sz="2000" b="1" dirty="0">
                <a:solidFill>
                  <a:srgbClr val="FF0000"/>
                </a:solidFill>
                <a:latin typeface="Arial"/>
                <a:cs typeface="Arial"/>
              </a:rPr>
              <a:t>Stages</a:t>
            </a:r>
          </a:p>
          <a:p>
            <a:pPr marL="0" indent="0">
              <a:spcBef>
                <a:spcPts val="0"/>
              </a:spcBef>
              <a:buNone/>
            </a:pPr>
            <a:r>
              <a:rPr lang="fr-FR" sz="1600" b="1" dirty="0">
                <a:latin typeface="Arial"/>
                <a:cs typeface="Arial"/>
              </a:rPr>
              <a:t>Documents de planification</a:t>
            </a:r>
          </a:p>
          <a:p>
            <a:pPr marL="285750" indent="-285750">
              <a:spcBef>
                <a:spcPts val="0"/>
              </a:spcBef>
            </a:pPr>
            <a:r>
              <a:rPr lang="fr-FR" sz="1400" dirty="0">
                <a:latin typeface="Arial"/>
                <a:cs typeface="Arial"/>
              </a:rPr>
              <a:t>La traduction des enjeux d'aménagement durable dans les SCoT (SXSCA)</a:t>
            </a:r>
          </a:p>
          <a:p>
            <a:pPr marL="285750" indent="-285750">
              <a:spcBef>
                <a:spcPts val="0"/>
              </a:spcBef>
            </a:pPr>
            <a:r>
              <a:rPr lang="fr-FR" sz="1400" dirty="0">
                <a:latin typeface="Arial"/>
                <a:cs typeface="Arial"/>
              </a:rPr>
              <a:t>SCoT: enjeux, procédures et pilotage de la démarche (SXSCP)</a:t>
            </a:r>
          </a:p>
          <a:p>
            <a:pPr marL="285750" indent="-285750">
              <a:spcBef>
                <a:spcPts val="0"/>
              </a:spcBef>
            </a:pPr>
            <a:r>
              <a:rPr lang="fr-FR" sz="1400" dirty="0">
                <a:latin typeface="Arial"/>
                <a:cs typeface="Arial"/>
              </a:rPr>
              <a:t>Le changement climatique et les documents de planification (SXTIK)</a:t>
            </a:r>
          </a:p>
          <a:p>
            <a:pPr marL="285750" indent="-285750">
              <a:spcBef>
                <a:spcPts val="0"/>
              </a:spcBef>
            </a:pPr>
            <a:r>
              <a:rPr lang="fr-FR" sz="1400" dirty="0">
                <a:latin typeface="Arial"/>
                <a:cs typeface="Arial"/>
              </a:rPr>
              <a:t>Les orientations d'aménagement et de programmation: élaboration et mise en œuvre (SXOAP)</a:t>
            </a:r>
          </a:p>
          <a:p>
            <a:pPr marL="285750" indent="-285750">
              <a:spcBef>
                <a:spcPts val="0"/>
              </a:spcBef>
            </a:pPr>
            <a:r>
              <a:rPr lang="fr-FR" sz="1400" dirty="0">
                <a:latin typeface="Arial"/>
                <a:cs typeface="Arial"/>
              </a:rPr>
              <a:t>L'instruction et les OAP (SXTRU)</a:t>
            </a:r>
            <a:endParaRPr lang="fr-FR" sz="1400">
              <a:latin typeface="Arial"/>
              <a:cs typeface="Arial"/>
            </a:endParaRPr>
          </a:p>
          <a:p>
            <a:pPr marL="0" indent="0">
              <a:spcBef>
                <a:spcPts val="0"/>
              </a:spcBef>
              <a:buNone/>
            </a:pPr>
            <a:endParaRPr lang="fr-FR" sz="800" b="1" dirty="0">
              <a:latin typeface="Arial"/>
              <a:cs typeface="Arial"/>
            </a:endParaRPr>
          </a:p>
          <a:p>
            <a:pPr marL="0" indent="0">
              <a:spcBef>
                <a:spcPts val="0"/>
              </a:spcBef>
              <a:buNone/>
            </a:pPr>
            <a:r>
              <a:rPr lang="fr-FR" sz="1600" b="1" dirty="0">
                <a:latin typeface="Arial"/>
                <a:cs typeface="Arial"/>
              </a:rPr>
              <a:t>Commerce</a:t>
            </a:r>
          </a:p>
          <a:p>
            <a:pPr marL="285750" indent="-285750">
              <a:spcBef>
                <a:spcPts val="0"/>
              </a:spcBef>
            </a:pPr>
            <a:r>
              <a:rPr lang="fr-FR" sz="1400" dirty="0">
                <a:latin typeface="Arial"/>
                <a:cs typeface="Arial"/>
              </a:rPr>
              <a:t>Urbanisme commercial et stratégie d'aménagement commercial (SXCSA)</a:t>
            </a:r>
          </a:p>
          <a:p>
            <a:pPr marL="0" indent="0">
              <a:spcBef>
                <a:spcPts val="0"/>
              </a:spcBef>
              <a:buNone/>
            </a:pPr>
            <a:endParaRPr lang="fr-FR" sz="1400">
              <a:latin typeface="Arial"/>
              <a:cs typeface="Arial"/>
            </a:endParaRPr>
          </a:p>
          <a:p>
            <a:pPr marL="0" indent="0">
              <a:spcBef>
                <a:spcPts val="0"/>
              </a:spcBef>
              <a:buNone/>
            </a:pPr>
            <a:r>
              <a:rPr lang="fr-FR" sz="1600" b="1" dirty="0">
                <a:latin typeface="Arial"/>
                <a:cs typeface="Arial"/>
              </a:rPr>
              <a:t>Zones d'activités</a:t>
            </a:r>
          </a:p>
          <a:p>
            <a:pPr marL="285750" indent="-285750">
              <a:spcBef>
                <a:spcPts val="0"/>
              </a:spcBef>
            </a:pPr>
            <a:r>
              <a:rPr lang="fr-FR" sz="1400" dirty="0">
                <a:latin typeface="Arial"/>
                <a:cs typeface="Arial"/>
              </a:rPr>
              <a:t>Zones d'activités en transition : un parcours pour devenir acteur du changement (SXEZA)</a:t>
            </a:r>
          </a:p>
          <a:p>
            <a:pPr marL="0" indent="0">
              <a:spcBef>
                <a:spcPts val="0"/>
              </a:spcBef>
              <a:buNone/>
            </a:pPr>
            <a:endParaRPr lang="fr-FR" sz="1400" dirty="0">
              <a:latin typeface="Arial"/>
              <a:cs typeface="Arial"/>
            </a:endParaRPr>
          </a:p>
          <a:p>
            <a:pPr marL="0" indent="0">
              <a:spcBef>
                <a:spcPts val="0"/>
              </a:spcBef>
              <a:buNone/>
            </a:pPr>
            <a:r>
              <a:rPr lang="fr-FR" sz="1600" b="1" dirty="0">
                <a:latin typeface="Arial"/>
                <a:cs typeface="Arial"/>
              </a:rPr>
              <a:t>Publicité</a:t>
            </a:r>
          </a:p>
          <a:p>
            <a:pPr marL="285750" indent="-285750">
              <a:spcBef>
                <a:spcPts val="0"/>
              </a:spcBef>
            </a:pPr>
            <a:r>
              <a:rPr lang="fr-FR" sz="1400" dirty="0">
                <a:latin typeface="Arial"/>
                <a:cs typeface="Arial"/>
              </a:rPr>
              <a:t>La réglementation nationale de l'affichage publicitaire et des enseignes (OL410)</a:t>
            </a:r>
            <a:endParaRPr lang="fr-FR" sz="1400" dirty="0"/>
          </a:p>
          <a:p>
            <a:pPr marL="285750" indent="-285750">
              <a:spcBef>
                <a:spcPts val="0"/>
              </a:spcBef>
            </a:pPr>
            <a:r>
              <a:rPr lang="fr-FR" sz="1400" dirty="0">
                <a:latin typeface="Arial"/>
                <a:cs typeface="Arial"/>
              </a:rPr>
              <a:t>L'élaboration et la mise en œuvre d'un RLP (OL409)</a:t>
            </a:r>
          </a:p>
          <a:p>
            <a:pPr marL="0" indent="0">
              <a:spcBef>
                <a:spcPts val="0"/>
              </a:spcBef>
              <a:buNone/>
            </a:pPr>
            <a:endParaRPr lang="fr-FR" sz="1400" dirty="0">
              <a:latin typeface="Arial"/>
              <a:cs typeface="Arial"/>
            </a:endParaRPr>
          </a:p>
          <a:p>
            <a:pPr marL="0" indent="0">
              <a:spcBef>
                <a:spcPts val="0"/>
              </a:spcBef>
              <a:buNone/>
            </a:pPr>
            <a:r>
              <a:rPr lang="fr-FR" sz="1600" b="1" dirty="0">
                <a:latin typeface="Arial"/>
                <a:cs typeface="Arial"/>
              </a:rPr>
              <a:t>Forêt</a:t>
            </a:r>
          </a:p>
          <a:p>
            <a:pPr marL="285750" indent="-285750">
              <a:spcBef>
                <a:spcPts val="0"/>
              </a:spcBef>
            </a:pPr>
            <a:r>
              <a:rPr lang="fr-FR" sz="1400" dirty="0">
                <a:latin typeface="Arial"/>
                <a:cs typeface="Arial"/>
              </a:rPr>
              <a:t>La forêt, ressource d'un territoire : enjeux et usages (SXQR6)</a:t>
            </a:r>
          </a:p>
          <a:p>
            <a:pPr marL="0" indent="0">
              <a:buNone/>
            </a:pPr>
            <a:endParaRPr lang="fr-FR" sz="1400">
              <a:latin typeface="Arial"/>
              <a:cs typeface="Arial"/>
            </a:endParaRPr>
          </a:p>
        </p:txBody>
      </p:sp>
    </p:spTree>
    <p:extLst>
      <p:ext uri="{BB962C8B-B14F-4D97-AF65-F5344CB8AC3E}">
        <p14:creationId xmlns:p14="http://schemas.microsoft.com/office/powerpoint/2010/main" val="340453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26368" y="123478"/>
            <a:ext cx="7715200" cy="1008112"/>
          </a:xfrm>
        </p:spPr>
        <p:txBody>
          <a:bodyPr lIns="91440" tIns="45720" rIns="91440" bIns="45720" anchor="t"/>
          <a:lstStyle/>
          <a:p>
            <a:r>
              <a:rPr lang="fr-FR">
                <a:solidFill>
                  <a:schemeClr val="tx2"/>
                </a:solidFill>
                <a:latin typeface="Arial"/>
                <a:cs typeface="Arial"/>
              </a:rPr>
              <a:t>3-L’offre à venir du CNFPT</a:t>
            </a:r>
            <a:endParaRPr lang="fr-FR" sz="2000">
              <a:solidFill>
                <a:schemeClr val="tx2"/>
              </a:solidFill>
              <a:latin typeface="Arial"/>
              <a:cs typeface="Arial"/>
            </a:endParaRPr>
          </a:p>
        </p:txBody>
      </p:sp>
      <p:sp>
        <p:nvSpPr>
          <p:cNvPr id="4" name="Espace réservé du texte 3"/>
          <p:cNvSpPr>
            <a:spLocks noGrp="1"/>
          </p:cNvSpPr>
          <p:nvPr>
            <p:ph type="body" sz="quarter" idx="12"/>
          </p:nvPr>
        </p:nvSpPr>
        <p:spPr>
          <a:xfrm>
            <a:off x="237304" y="1007767"/>
            <a:ext cx="8208912" cy="4608512"/>
          </a:xfrm>
        </p:spPr>
        <p:txBody>
          <a:bodyPr lIns="91440" tIns="45720" rIns="91440" bIns="45720" anchor="t"/>
          <a:lstStyle/>
          <a:p>
            <a:pPr marL="0" indent="0">
              <a:buNone/>
            </a:pPr>
            <a:r>
              <a:rPr lang="fr-FR" sz="2000" b="1" dirty="0">
                <a:solidFill>
                  <a:srgbClr val="FF0000"/>
                </a:solidFill>
                <a:latin typeface="Arial"/>
                <a:cs typeface="Arial"/>
              </a:rPr>
              <a:t>Un Zan et un café </a:t>
            </a:r>
            <a:r>
              <a:rPr lang="fr-FR" sz="2000" dirty="0">
                <a:latin typeface="Arial"/>
                <a:cs typeface="Arial"/>
              </a:rPr>
              <a:t>(en </a:t>
            </a:r>
            <a:r>
              <a:rPr lang="fr-FR" sz="2000" dirty="0" err="1">
                <a:latin typeface="Arial"/>
                <a:cs typeface="Arial"/>
              </a:rPr>
              <a:t>visio</a:t>
            </a:r>
            <a:r>
              <a:rPr lang="fr-FR" sz="2000" dirty="0">
                <a:latin typeface="Arial"/>
                <a:cs typeface="Arial"/>
              </a:rPr>
              <a:t>)</a:t>
            </a:r>
            <a:endParaRPr lang="en-US" sz="2000" dirty="0">
              <a:latin typeface="Arial"/>
              <a:cs typeface="Arial"/>
            </a:endParaRPr>
          </a:p>
          <a:p>
            <a:pPr marL="0" indent="0">
              <a:buNone/>
            </a:pPr>
            <a:r>
              <a:rPr lang="fr-FR" sz="1400" dirty="0">
                <a:solidFill>
                  <a:srgbClr val="000000"/>
                </a:solidFill>
                <a:latin typeface="Arial"/>
                <a:cs typeface="Arial"/>
              </a:rPr>
              <a:t>A partir du 24/01, pendant 30 minutes, toutes les 2 semaines pour échanger sur les pratiques </a:t>
            </a:r>
            <a:r>
              <a:rPr lang="fr-FR" sz="1400" b="1" dirty="0">
                <a:latin typeface="Arial"/>
                <a:cs typeface="Arial"/>
              </a:rPr>
              <a:t> </a:t>
            </a:r>
            <a:r>
              <a:rPr lang="fr-FR" sz="1400" dirty="0">
                <a:latin typeface="Arial"/>
                <a:cs typeface="Arial"/>
              </a:rPr>
              <a:t> </a:t>
            </a:r>
            <a:endParaRPr lang="en-US" sz="1400" dirty="0">
              <a:latin typeface="Arial"/>
              <a:cs typeface="Arial"/>
            </a:endParaRPr>
          </a:p>
          <a:p>
            <a:pPr marL="0" indent="0">
              <a:buNone/>
            </a:pPr>
            <a:r>
              <a:rPr lang="fr-FR" sz="2000" dirty="0">
                <a:latin typeface="Arial"/>
                <a:cs typeface="Arial"/>
                <a:hlinkClick r:id="rId2"/>
              </a:rPr>
              <a:t>https://cnfpt-formation.adobeconnect.com/cafes_zan/</a:t>
            </a:r>
            <a:r>
              <a:rPr lang="fr-FR" sz="2000" dirty="0">
                <a:latin typeface="Arial"/>
                <a:cs typeface="Arial"/>
              </a:rPr>
              <a:t> </a:t>
            </a:r>
          </a:p>
          <a:p>
            <a:pPr marL="0" indent="0">
              <a:buNone/>
            </a:pPr>
            <a:endParaRPr lang="fr-FR" sz="2000">
              <a:latin typeface="Arial"/>
              <a:cs typeface="Arial"/>
            </a:endParaRPr>
          </a:p>
          <a:p>
            <a:pPr marL="0" indent="0">
              <a:spcBef>
                <a:spcPts val="0"/>
              </a:spcBef>
              <a:buNone/>
            </a:pPr>
            <a:r>
              <a:rPr lang="fr-FR" sz="2000" b="1" dirty="0">
                <a:solidFill>
                  <a:srgbClr val="FF0000"/>
                </a:solidFill>
                <a:latin typeface="Arial"/>
                <a:cs typeface="Arial"/>
              </a:rPr>
              <a:t>Webinaires</a:t>
            </a:r>
            <a:endParaRPr lang="fr-FR" b="1" dirty="0">
              <a:latin typeface="Arial"/>
              <a:cs typeface="Arial"/>
            </a:endParaRPr>
          </a:p>
          <a:p>
            <a:pPr marL="285750" indent="-285750">
              <a:spcBef>
                <a:spcPts val="0"/>
              </a:spcBef>
            </a:pPr>
            <a:r>
              <a:rPr lang="fr-FR" sz="1400" dirty="0">
                <a:latin typeface="Arial"/>
                <a:cs typeface="Arial"/>
              </a:rPr>
              <a:t>Série de webinaires : urbanisme et biodiversité</a:t>
            </a:r>
            <a:endParaRPr lang="fr-FR" sz="1400" dirty="0"/>
          </a:p>
          <a:p>
            <a:pPr marL="285750" indent="-285750">
              <a:spcBef>
                <a:spcPts val="0"/>
              </a:spcBef>
            </a:pPr>
            <a:r>
              <a:rPr lang="fr-FR" sz="1400" dirty="0">
                <a:latin typeface="Arial"/>
                <a:cs typeface="Arial"/>
              </a:rPr>
              <a:t>Webinaires ZAN</a:t>
            </a:r>
          </a:p>
          <a:p>
            <a:pPr marL="285750" indent="-285750">
              <a:spcBef>
                <a:spcPts val="0"/>
              </a:spcBef>
            </a:pPr>
            <a:endParaRPr lang="fr-FR"/>
          </a:p>
          <a:p>
            <a:pPr marL="0" indent="0">
              <a:spcBef>
                <a:spcPts val="0"/>
              </a:spcBef>
              <a:buNone/>
            </a:pPr>
            <a:endParaRPr lang="fr-FR">
              <a:solidFill>
                <a:srgbClr val="000000"/>
              </a:solidFill>
            </a:endParaRPr>
          </a:p>
          <a:p>
            <a:pPr marL="0" indent="0">
              <a:spcBef>
                <a:spcPts val="0"/>
              </a:spcBef>
              <a:buNone/>
            </a:pPr>
            <a:r>
              <a:rPr lang="fr-FR" sz="2000" b="1" dirty="0">
                <a:solidFill>
                  <a:srgbClr val="FF0000"/>
                </a:solidFill>
                <a:latin typeface="Arial"/>
                <a:cs typeface="Arial"/>
              </a:rPr>
              <a:t>Evènement</a:t>
            </a:r>
          </a:p>
          <a:p>
            <a:pPr marL="285750" indent="-285750">
              <a:spcBef>
                <a:spcPts val="0"/>
              </a:spcBef>
            </a:pPr>
            <a:r>
              <a:rPr lang="fr-FR" sz="1400" dirty="0">
                <a:latin typeface="Arial"/>
                <a:cs typeface="Arial"/>
              </a:rPr>
              <a:t>La ville perméable-</a:t>
            </a:r>
            <a:endParaRPr lang="fr-FR" sz="1400" b="1" dirty="0">
              <a:latin typeface="Arial"/>
              <a:cs typeface="Arial"/>
            </a:endParaRPr>
          </a:p>
          <a:p>
            <a:pPr marL="0" indent="0">
              <a:buNone/>
            </a:pPr>
            <a:endParaRPr lang="fr-FR" sz="2200">
              <a:solidFill>
                <a:schemeClr val="accent1"/>
              </a:solidFill>
            </a:endParaRPr>
          </a:p>
        </p:txBody>
      </p:sp>
    </p:spTree>
    <p:extLst>
      <p:ext uri="{BB962C8B-B14F-4D97-AF65-F5344CB8AC3E}">
        <p14:creationId xmlns:p14="http://schemas.microsoft.com/office/powerpoint/2010/main" val="22229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57201" y="87942"/>
            <a:ext cx="7715200" cy="431800"/>
          </a:xfrm>
        </p:spPr>
        <p:txBody>
          <a:bodyPr/>
          <a:lstStyle/>
          <a:p>
            <a:r>
              <a:rPr lang="fr-FR"/>
              <a:t>SOMMAIRE</a:t>
            </a:r>
          </a:p>
        </p:txBody>
      </p:sp>
      <p:sp>
        <p:nvSpPr>
          <p:cNvPr id="4" name="Espace réservé du texte 3"/>
          <p:cNvSpPr>
            <a:spLocks noGrp="1"/>
          </p:cNvSpPr>
          <p:nvPr>
            <p:ph type="body" sz="quarter" idx="12"/>
          </p:nvPr>
        </p:nvSpPr>
        <p:spPr>
          <a:xfrm>
            <a:off x="167544" y="771550"/>
            <a:ext cx="8208912" cy="3472234"/>
          </a:xfrm>
        </p:spPr>
        <p:txBody>
          <a:bodyPr/>
          <a:lstStyle/>
          <a:p>
            <a:r>
              <a:rPr lang="fr-FR" sz="2200">
                <a:solidFill>
                  <a:schemeClr val="accent1"/>
                </a:solidFill>
              </a:rPr>
              <a:t>1 - Décryptage par SKOV :</a:t>
            </a:r>
          </a:p>
          <a:p>
            <a:pPr lvl="1">
              <a:buFont typeface="Wingdings" panose="05000000000000000000" pitchFamily="2" charset="2"/>
              <a:buChar char="ü"/>
            </a:pPr>
            <a:r>
              <a:rPr lang="fr-FR" sz="2000"/>
              <a:t>Urbanisme – Biodiversité :</a:t>
            </a:r>
          </a:p>
          <a:p>
            <a:pPr lvl="2">
              <a:buFont typeface="Wingdings" panose="05000000000000000000" pitchFamily="2" charset="2"/>
              <a:buChar char="ü"/>
            </a:pPr>
            <a:r>
              <a:rPr lang="fr-FR" sz="1800"/>
              <a:t>A la une – l’objectif ZAN</a:t>
            </a:r>
          </a:p>
          <a:p>
            <a:pPr lvl="2">
              <a:buFont typeface="Wingdings" panose="05000000000000000000" pitchFamily="2" charset="2"/>
              <a:buChar char="ü"/>
            </a:pPr>
            <a:r>
              <a:rPr lang="fr-FR" sz="1800"/>
              <a:t>Focus – impact sur l’urbanisme commercial</a:t>
            </a:r>
          </a:p>
          <a:p>
            <a:pPr lvl="2">
              <a:buFont typeface="Wingdings" panose="05000000000000000000" pitchFamily="2" charset="2"/>
              <a:buChar char="ü"/>
            </a:pPr>
            <a:r>
              <a:rPr lang="fr-FR" sz="1800"/>
              <a:t>Les mesures spécifiques aux friches</a:t>
            </a:r>
          </a:p>
          <a:p>
            <a:pPr lvl="2">
              <a:buFont typeface="Wingdings" panose="05000000000000000000" pitchFamily="2" charset="2"/>
              <a:buChar char="ü"/>
            </a:pPr>
            <a:r>
              <a:rPr lang="fr-FR" sz="1800"/>
              <a:t>Nature en ville </a:t>
            </a:r>
          </a:p>
          <a:p>
            <a:pPr lvl="2">
              <a:buFont typeface="Wingdings" panose="05000000000000000000" pitchFamily="2" charset="2"/>
              <a:buChar char="ü"/>
            </a:pPr>
            <a:r>
              <a:rPr lang="fr-FR" sz="1800"/>
              <a:t>Réglementation de la publicité</a:t>
            </a:r>
          </a:p>
          <a:p>
            <a:pPr lvl="2">
              <a:buFont typeface="Wingdings" panose="05000000000000000000" pitchFamily="2" charset="2"/>
              <a:buChar char="ü"/>
            </a:pPr>
            <a:r>
              <a:rPr lang="fr-FR" sz="1800"/>
              <a:t>Forêt</a:t>
            </a:r>
          </a:p>
          <a:p>
            <a:pPr lvl="2">
              <a:buFont typeface="Wingdings" panose="05000000000000000000" pitchFamily="2" charset="2"/>
              <a:buChar char="ü"/>
            </a:pPr>
            <a:r>
              <a:rPr lang="fr-FR" sz="1800"/>
              <a:t>Forêt - Biodiversité en Outre-Mer</a:t>
            </a:r>
          </a:p>
          <a:p>
            <a:pPr lvl="2">
              <a:buFont typeface="Wingdings" panose="05000000000000000000" pitchFamily="2" charset="2"/>
              <a:buChar char="ü"/>
            </a:pPr>
            <a:r>
              <a:rPr lang="fr-FR" sz="1800"/>
              <a:t>Pour finir</a:t>
            </a:r>
          </a:p>
          <a:p>
            <a:pPr marL="914400" lvl="2" indent="0">
              <a:buNone/>
            </a:pPr>
            <a:endParaRPr lang="fr-FR" sz="1800"/>
          </a:p>
          <a:p>
            <a:r>
              <a:rPr lang="fr-FR" sz="2200">
                <a:solidFill>
                  <a:schemeClr val="accent1"/>
                </a:solidFill>
              </a:rPr>
              <a:t>2 - Intervention CNFPT </a:t>
            </a:r>
          </a:p>
        </p:txBody>
      </p:sp>
      <p:pic>
        <p:nvPicPr>
          <p:cNvPr id="5" name="Image 4">
            <a:extLst>
              <a:ext uri="{FF2B5EF4-FFF2-40B4-BE49-F238E27FC236}">
                <a16:creationId xmlns:a16="http://schemas.microsoft.com/office/drawing/2014/main" id="{D3DF26C5-03E6-406C-B75D-3FDC6E1338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88" y="1419622"/>
            <a:ext cx="878472" cy="821328"/>
          </a:xfrm>
          <a:prstGeom prst="rect">
            <a:avLst/>
          </a:prstGeom>
        </p:spPr>
      </p:pic>
    </p:spTree>
    <p:extLst>
      <p:ext uri="{BB962C8B-B14F-4D97-AF65-F5344CB8AC3E}">
        <p14:creationId xmlns:p14="http://schemas.microsoft.com/office/powerpoint/2010/main" val="1803856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26368" y="123478"/>
            <a:ext cx="7715200" cy="1008112"/>
          </a:xfrm>
        </p:spPr>
        <p:txBody>
          <a:bodyPr/>
          <a:lstStyle/>
          <a:p>
            <a:r>
              <a:rPr lang="fr-FR">
                <a:solidFill>
                  <a:schemeClr val="tx2"/>
                </a:solidFill>
              </a:rPr>
              <a:t>L’offre à venir du CNFPT</a:t>
            </a:r>
            <a:endParaRPr lang="fr-FR" sz="2000">
              <a:latin typeface="Arial"/>
              <a:cs typeface="Arial"/>
            </a:endParaRPr>
          </a:p>
        </p:txBody>
      </p:sp>
      <p:sp>
        <p:nvSpPr>
          <p:cNvPr id="4" name="Espace réservé du texte 3"/>
          <p:cNvSpPr>
            <a:spLocks noGrp="1"/>
          </p:cNvSpPr>
          <p:nvPr>
            <p:ph type="body" sz="quarter" idx="12"/>
          </p:nvPr>
        </p:nvSpPr>
        <p:spPr>
          <a:xfrm>
            <a:off x="179512" y="699542"/>
            <a:ext cx="8208912" cy="4608512"/>
          </a:xfrm>
        </p:spPr>
        <p:txBody>
          <a:bodyPr lIns="91440" tIns="45720" rIns="91440" bIns="45720" anchor="t"/>
          <a:lstStyle/>
          <a:p>
            <a:pPr marL="0" indent="0">
              <a:spcBef>
                <a:spcPts val="0"/>
              </a:spcBef>
              <a:buNone/>
            </a:pPr>
            <a:endParaRPr lang="fr-FR" sz="2000" b="1">
              <a:solidFill>
                <a:srgbClr val="FF0000"/>
              </a:solidFill>
              <a:latin typeface="Arial"/>
              <a:cs typeface="Arial"/>
            </a:endParaRPr>
          </a:p>
          <a:p>
            <a:pPr marL="0" indent="0">
              <a:spcBef>
                <a:spcPts val="0"/>
              </a:spcBef>
              <a:buNone/>
            </a:pPr>
            <a:r>
              <a:rPr lang="fr-FR" sz="2000" b="1">
                <a:solidFill>
                  <a:srgbClr val="FF0000"/>
                </a:solidFill>
                <a:latin typeface="Arial"/>
                <a:cs typeface="Arial"/>
              </a:rPr>
              <a:t>Stages</a:t>
            </a:r>
          </a:p>
          <a:p>
            <a:pPr marL="0" indent="0">
              <a:spcBef>
                <a:spcPts val="0"/>
              </a:spcBef>
              <a:buNone/>
            </a:pPr>
            <a:endParaRPr lang="fr-FR" b="1">
              <a:latin typeface="Arial"/>
              <a:cs typeface="Arial"/>
            </a:endParaRPr>
          </a:p>
          <a:p>
            <a:pPr marL="285750" indent="-285750">
              <a:spcBef>
                <a:spcPts val="0"/>
              </a:spcBef>
            </a:pPr>
            <a:r>
              <a:rPr lang="fr-FR">
                <a:latin typeface="Arial"/>
                <a:cs typeface="Arial"/>
              </a:rPr>
              <a:t>ZAN: enjeux et actualités</a:t>
            </a:r>
          </a:p>
          <a:p>
            <a:pPr marL="0" indent="0">
              <a:spcBef>
                <a:spcPts val="0"/>
              </a:spcBef>
              <a:buNone/>
            </a:pPr>
            <a:endParaRPr lang="fr-FR">
              <a:latin typeface="Arial"/>
              <a:cs typeface="Arial"/>
            </a:endParaRPr>
          </a:p>
          <a:p>
            <a:pPr marL="285750" indent="-285750">
              <a:spcBef>
                <a:spcPts val="0"/>
              </a:spcBef>
            </a:pPr>
            <a:r>
              <a:rPr lang="fr-FR">
                <a:latin typeface="Arial"/>
                <a:cs typeface="Arial"/>
              </a:rPr>
              <a:t>OAP corridors écologiques </a:t>
            </a:r>
          </a:p>
          <a:p>
            <a:pPr marL="0" indent="0">
              <a:spcBef>
                <a:spcPts val="0"/>
              </a:spcBef>
              <a:buNone/>
            </a:pPr>
            <a:endParaRPr lang="fr-FR">
              <a:latin typeface="Arial"/>
              <a:cs typeface="Arial"/>
            </a:endParaRPr>
          </a:p>
          <a:p>
            <a:pPr marL="285750" indent="-285750"/>
            <a:r>
              <a:rPr lang="fr-FR">
                <a:latin typeface="Arial"/>
                <a:cs typeface="Arial"/>
              </a:rPr>
              <a:t>Impact sur la santé en amont des projets aménagement</a:t>
            </a:r>
            <a:endParaRPr lang="en-US">
              <a:latin typeface="Arial"/>
              <a:cs typeface="Arial"/>
            </a:endParaRPr>
          </a:p>
          <a:p>
            <a:pPr marL="0" indent="0">
              <a:buNone/>
            </a:pPr>
            <a:endParaRPr lang="fr-FR">
              <a:latin typeface="Arial"/>
              <a:cs typeface="Arial"/>
            </a:endParaRPr>
          </a:p>
          <a:p>
            <a:pPr marL="285750" indent="-285750"/>
            <a:r>
              <a:rPr lang="fr-FR">
                <a:latin typeface="Arial"/>
                <a:cs typeface="Arial"/>
              </a:rPr>
              <a:t>Développement économique et bois d'</a:t>
            </a:r>
            <a:r>
              <a:rPr lang="fr-FR" err="1">
                <a:latin typeface="Arial"/>
                <a:cs typeface="Arial"/>
              </a:rPr>
              <a:t>oeuvre</a:t>
            </a:r>
            <a:endParaRPr lang="fr-FR"/>
          </a:p>
          <a:p>
            <a:pPr marL="0" indent="0">
              <a:buNone/>
            </a:pPr>
            <a:endParaRPr lang="fr-FR" sz="2200">
              <a:solidFill>
                <a:schemeClr val="accent1"/>
              </a:solidFill>
            </a:endParaRPr>
          </a:p>
        </p:txBody>
      </p:sp>
    </p:spTree>
    <p:extLst>
      <p:ext uri="{BB962C8B-B14F-4D97-AF65-F5344CB8AC3E}">
        <p14:creationId xmlns:p14="http://schemas.microsoft.com/office/powerpoint/2010/main" val="97627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r>
              <a:rPr lang="fr-FR"/>
              <a:t>2021 – La Loi Climat</a:t>
            </a:r>
          </a:p>
        </p:txBody>
      </p:sp>
      <p:sp>
        <p:nvSpPr>
          <p:cNvPr id="3" name="Espace réservé du texte 2"/>
          <p:cNvSpPr>
            <a:spLocks noGrp="1"/>
          </p:cNvSpPr>
          <p:nvPr>
            <p:ph type="body" sz="quarter" idx="10"/>
          </p:nvPr>
        </p:nvSpPr>
        <p:spPr/>
        <p:txBody>
          <a:bodyPr/>
          <a:lstStyle/>
          <a:p>
            <a:r>
              <a:rPr lang="fr-FR"/>
              <a:t>CONTEXTE</a:t>
            </a:r>
          </a:p>
        </p:txBody>
      </p:sp>
      <p:sp>
        <p:nvSpPr>
          <p:cNvPr id="4" name="Espace réservé du texte 3"/>
          <p:cNvSpPr>
            <a:spLocks noGrp="1"/>
          </p:cNvSpPr>
          <p:nvPr>
            <p:ph type="body" sz="quarter" idx="12"/>
          </p:nvPr>
        </p:nvSpPr>
        <p:spPr>
          <a:xfrm>
            <a:off x="793082" y="2715766"/>
            <a:ext cx="6851104" cy="2122760"/>
          </a:xfrm>
        </p:spPr>
        <p:txBody>
          <a:bodyPr/>
          <a:lstStyle/>
          <a:p>
            <a:pPr marL="0" indent="0" algn="just">
              <a:buNone/>
            </a:pPr>
            <a:r>
              <a:rPr lang="fr-FR" sz="1600" b="0" i="0" u="none" strike="noStrike">
                <a:solidFill>
                  <a:srgbClr val="545454"/>
                </a:solidFill>
                <a:effectLst/>
              </a:rPr>
              <a:t>Elle compte </a:t>
            </a:r>
            <a:r>
              <a:rPr lang="fr-FR" sz="1600" b="1" i="0" u="none" strike="noStrike">
                <a:solidFill>
                  <a:srgbClr val="DE1122"/>
                </a:solidFill>
                <a:effectLst/>
              </a:rPr>
              <a:t>plus de 300 articles</a:t>
            </a:r>
            <a:r>
              <a:rPr lang="fr-FR" sz="1600" b="0" i="0" u="none" strike="noStrike">
                <a:solidFill>
                  <a:srgbClr val="545454"/>
                </a:solidFill>
                <a:effectLst/>
              </a:rPr>
              <a:t>, et débute par un rappel des engagements de l’Etat français en matière de lutte contre le changement climatique, dont l'objectif européen de </a:t>
            </a:r>
            <a:r>
              <a:rPr lang="fr-FR" sz="1600" b="1" i="0" u="none" strike="noStrike">
                <a:solidFill>
                  <a:srgbClr val="545454"/>
                </a:solidFill>
                <a:effectLst/>
              </a:rPr>
              <a:t>baisse d'au moins 55% des émissions des gaz à effet de serre </a:t>
            </a:r>
            <a:r>
              <a:rPr lang="fr-FR" sz="1600" b="0" i="0" u="none" strike="noStrike">
                <a:solidFill>
                  <a:srgbClr val="545454"/>
                </a:solidFill>
                <a:effectLst/>
              </a:rPr>
              <a:t>(GES) </a:t>
            </a:r>
            <a:r>
              <a:rPr lang="fr-FR" sz="1600" b="1" i="0" u="none" strike="noStrike">
                <a:solidFill>
                  <a:srgbClr val="545454"/>
                </a:solidFill>
                <a:effectLst/>
              </a:rPr>
              <a:t>d'ici 2030</a:t>
            </a:r>
            <a:r>
              <a:rPr lang="fr-FR" sz="1600" b="0" i="0" u="none" strike="noStrike">
                <a:solidFill>
                  <a:srgbClr val="545454"/>
                </a:solidFill>
                <a:effectLst/>
              </a:rPr>
              <a:t> (</a:t>
            </a:r>
            <a:r>
              <a:rPr lang="fr-FR" sz="1600" b="0" i="0" u="none" strike="noStrike">
                <a:solidFill>
                  <a:srgbClr val="0E8ED8"/>
                </a:solidFill>
                <a:effectLst/>
              </a:rPr>
              <a:t>article 1</a:t>
            </a:r>
            <a:r>
              <a:rPr lang="fr-FR" sz="1600" b="0" i="0" u="none" strike="noStrike">
                <a:solidFill>
                  <a:srgbClr val="545454"/>
                </a:solidFill>
                <a:effectLst/>
              </a:rPr>
              <a:t>).</a:t>
            </a:r>
          </a:p>
          <a:p>
            <a:pPr marL="0" indent="0">
              <a:buNone/>
            </a:pPr>
            <a:endParaRPr lang="fr-FR" sz="1600">
              <a:solidFill>
                <a:srgbClr val="545454"/>
              </a:solidFill>
            </a:endParaRPr>
          </a:p>
          <a:p>
            <a:pPr marL="0" indent="0">
              <a:buNone/>
            </a:pPr>
            <a:r>
              <a:rPr lang="fr-FR" sz="1600" b="0" i="0" u="none" strike="noStrike">
                <a:solidFill>
                  <a:srgbClr val="545454"/>
                </a:solidFill>
                <a:effectLst/>
              </a:rPr>
              <a:t>Son entrée en vigueur sera progressive, puisque </a:t>
            </a:r>
            <a:r>
              <a:rPr lang="fr-FR" sz="1600" b="1" i="0" u="none" strike="noStrike">
                <a:solidFill>
                  <a:srgbClr val="DE1122"/>
                </a:solidFill>
                <a:effectLst/>
              </a:rPr>
              <a:t>plus d’une centaine de décrets d’application</a:t>
            </a:r>
            <a:r>
              <a:rPr lang="fr-FR" sz="1600" b="0" i="0" u="none" strike="noStrike">
                <a:solidFill>
                  <a:srgbClr val="545454"/>
                </a:solidFill>
                <a:effectLst/>
              </a:rPr>
              <a:t> sont attendus pour lui permettre d’être pleinement effective. </a:t>
            </a:r>
            <a:endParaRPr lang="fr-FR" sz="1600"/>
          </a:p>
        </p:txBody>
      </p:sp>
      <p:pic>
        <p:nvPicPr>
          <p:cNvPr id="6" name="Image 5">
            <a:extLst>
              <a:ext uri="{FF2B5EF4-FFF2-40B4-BE49-F238E27FC236}">
                <a16:creationId xmlns:a16="http://schemas.microsoft.com/office/drawing/2014/main" id="{EB40BE8C-7234-460F-AB82-92D64B09E729}"/>
              </a:ext>
            </a:extLst>
          </p:cNvPr>
          <p:cNvPicPr>
            <a:picLocks noChangeAspect="1"/>
          </p:cNvPicPr>
          <p:nvPr/>
        </p:nvPicPr>
        <p:blipFill>
          <a:blip r:embed="rId2"/>
          <a:stretch>
            <a:fillRect/>
          </a:stretch>
        </p:blipFill>
        <p:spPr>
          <a:xfrm>
            <a:off x="457200" y="1120430"/>
            <a:ext cx="7186986" cy="1595336"/>
          </a:xfrm>
          <a:prstGeom prst="rect">
            <a:avLst/>
          </a:prstGeom>
        </p:spPr>
      </p:pic>
    </p:spTree>
    <p:extLst>
      <p:ext uri="{BB962C8B-B14F-4D97-AF65-F5344CB8AC3E}">
        <p14:creationId xmlns:p14="http://schemas.microsoft.com/office/powerpoint/2010/main" val="57487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457201" y="636544"/>
            <a:ext cx="7571184" cy="432048"/>
          </a:xfrm>
        </p:spPr>
        <p:txBody>
          <a:bodyPr/>
          <a:lstStyle/>
          <a:p>
            <a:r>
              <a:rPr lang="fr-FR"/>
              <a:t>Urbanisme – Biodiversité </a:t>
            </a:r>
          </a:p>
        </p:txBody>
      </p:sp>
      <p:sp>
        <p:nvSpPr>
          <p:cNvPr id="4" name="Espace réservé du texte 3"/>
          <p:cNvSpPr>
            <a:spLocks noGrp="1"/>
          </p:cNvSpPr>
          <p:nvPr>
            <p:ph type="body" sz="quarter" idx="10"/>
          </p:nvPr>
        </p:nvSpPr>
        <p:spPr/>
        <p:txBody>
          <a:bodyPr/>
          <a:lstStyle/>
          <a:p>
            <a:r>
              <a:rPr lang="fr-FR">
                <a:solidFill>
                  <a:schemeClr val="tx2"/>
                </a:solidFill>
              </a:rPr>
              <a:t>1 - Décryptage</a:t>
            </a:r>
          </a:p>
        </p:txBody>
      </p:sp>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971599" y="1068592"/>
            <a:ext cx="7128959" cy="3472234"/>
          </a:xfrm>
        </p:spPr>
        <p:txBody>
          <a:bodyPr/>
          <a:lstStyle/>
          <a:p>
            <a:pPr marL="0" indent="0" algn="just">
              <a:buNone/>
            </a:pPr>
            <a:r>
              <a:rPr lang="fr-FR" sz="1200" b="1" i="0" u="none" strike="noStrike" cap="all">
                <a:solidFill>
                  <a:srgbClr val="0E8ED8"/>
                </a:solidFill>
                <a:effectLst/>
                <a:latin typeface="+mj-lt"/>
              </a:rPr>
              <a:t>A la une – L’objectif </a:t>
            </a:r>
            <a:r>
              <a:rPr lang="fr-FR" sz="1200" b="1" i="0" u="none" strike="noStrike" cap="all" err="1">
                <a:solidFill>
                  <a:srgbClr val="0E8ED8"/>
                </a:solidFill>
                <a:effectLst/>
                <a:latin typeface="+mj-lt"/>
              </a:rPr>
              <a:t>zan</a:t>
            </a:r>
            <a:endParaRPr lang="fr-FR" sz="1200" b="1" i="0" u="none" strike="noStrike" cap="all">
              <a:solidFill>
                <a:srgbClr val="0E8ED8"/>
              </a:solidFill>
              <a:effectLst/>
              <a:latin typeface="+mj-lt"/>
            </a:endParaRPr>
          </a:p>
          <a:p>
            <a:pPr marL="0" indent="0" algn="just">
              <a:buNone/>
            </a:pPr>
            <a:endParaRPr lang="fr-FR" sz="1200" cap="all">
              <a:solidFill>
                <a:srgbClr val="0E8ED8"/>
              </a:solidFill>
              <a:effectLst/>
              <a:highlight>
                <a:srgbClr val="C0C0C0"/>
              </a:highlight>
              <a:latin typeface="+mj-lt"/>
            </a:endParaRPr>
          </a:p>
          <a:p>
            <a:pPr marL="0" indent="0" algn="just">
              <a:buNone/>
            </a:pPr>
            <a:r>
              <a:rPr lang="fr-FR" sz="1200" b="1" i="0" u="none" strike="noStrike">
                <a:solidFill>
                  <a:srgbClr val="545454"/>
                </a:solidFill>
                <a:effectLst/>
                <a:latin typeface="+mj-lt"/>
              </a:rPr>
              <a:t>UN OBJECTIF DE LUTTE CONTRE L'ARTIFICIALISATION DES SOLS </a:t>
            </a:r>
            <a:r>
              <a:rPr lang="fr-FR" sz="1200" b="0" i="0" u="none" strike="noStrike">
                <a:solidFill>
                  <a:srgbClr val="545454"/>
                </a:solidFill>
                <a:effectLst/>
                <a:latin typeface="+mj-lt"/>
              </a:rPr>
              <a:t>(</a:t>
            </a:r>
            <a:r>
              <a:rPr lang="fr-FR" sz="1200" b="0" i="0" u="none" strike="noStrike">
                <a:solidFill>
                  <a:srgbClr val="0E8ED8"/>
                </a:solidFill>
                <a:effectLst/>
                <a:latin typeface="+mj-lt"/>
              </a:rPr>
              <a:t>articles 191</a:t>
            </a:r>
            <a:r>
              <a:rPr lang="fr-FR" sz="1200" b="0" i="0" u="none" strike="noStrike">
                <a:solidFill>
                  <a:srgbClr val="545454"/>
                </a:solidFill>
                <a:effectLst/>
                <a:latin typeface="+mj-lt"/>
              </a:rPr>
              <a:t>) </a:t>
            </a:r>
          </a:p>
          <a:p>
            <a:pPr marL="0" indent="0" algn="just">
              <a:buNone/>
            </a:pPr>
            <a:r>
              <a:rPr lang="fr-FR" sz="1200" b="0" i="0" u="none" strike="noStrike">
                <a:solidFill>
                  <a:srgbClr val="545454"/>
                </a:solidFill>
                <a:effectLst/>
                <a:latin typeface="+mj-lt"/>
              </a:rPr>
              <a:t>En </a:t>
            </a:r>
            <a:r>
              <a:rPr lang="fr-FR" sz="1200" b="0" i="0" u="none" strike="noStrike">
                <a:solidFill>
                  <a:srgbClr val="DE1122"/>
                </a:solidFill>
                <a:effectLst/>
                <a:latin typeface="+mj-lt"/>
              </a:rPr>
              <a:t>divisant par deux l'artificialisation des sols, </a:t>
            </a:r>
            <a:r>
              <a:rPr lang="fr-FR" sz="1200" b="0" i="0" u="none" strike="noStrike">
                <a:solidFill>
                  <a:srgbClr val="545454"/>
                </a:solidFill>
                <a:effectLst/>
                <a:latin typeface="+mj-lt"/>
              </a:rPr>
              <a:t>par rapport à 2010 et atteindre d'ici 2050 </a:t>
            </a:r>
            <a:r>
              <a:rPr lang="fr-FR" sz="1200" b="0" i="0" u="none" strike="noStrike">
                <a:solidFill>
                  <a:srgbClr val="DE1122"/>
                </a:solidFill>
                <a:effectLst/>
                <a:latin typeface="+mj-lt"/>
              </a:rPr>
              <a:t>"zéro artificialisation nette des sols" (ZAN).</a:t>
            </a:r>
          </a:p>
          <a:p>
            <a:pPr marL="0" indent="0" algn="just">
              <a:buNone/>
            </a:pPr>
            <a:endParaRPr lang="fr-FR" sz="1200" b="0" i="0" u="none" strike="noStrike">
              <a:solidFill>
                <a:srgbClr val="DE1122"/>
              </a:solidFill>
              <a:effectLst/>
              <a:latin typeface="+mj-lt"/>
            </a:endParaRPr>
          </a:p>
          <a:p>
            <a:pPr marL="0" indent="0" algn="just">
              <a:buNone/>
            </a:pPr>
            <a:r>
              <a:rPr lang="fr-FR" sz="1200" b="1" i="0" u="none" strike="noStrike">
                <a:solidFill>
                  <a:srgbClr val="545454"/>
                </a:solidFill>
                <a:effectLst/>
                <a:latin typeface="+mj-lt"/>
              </a:rPr>
              <a:t>L'ARTIFICIALISATION DES SOLS ET LA RENATURATION DEFINIES POUR LA PREMIERE FOIS </a:t>
            </a:r>
            <a:r>
              <a:rPr lang="fr-FR" sz="1200" b="0" i="0" u="none" strike="noStrike">
                <a:solidFill>
                  <a:srgbClr val="545454"/>
                </a:solidFill>
                <a:effectLst/>
                <a:latin typeface="+mj-lt"/>
              </a:rPr>
              <a:t>(</a:t>
            </a:r>
            <a:r>
              <a:rPr lang="fr-FR" sz="1200" b="0" i="0" u="none" strike="noStrike">
                <a:solidFill>
                  <a:srgbClr val="0E8ED8"/>
                </a:solidFill>
                <a:effectLst/>
                <a:latin typeface="+mj-lt"/>
              </a:rPr>
              <a:t>articles 192</a:t>
            </a:r>
            <a:r>
              <a:rPr lang="fr-FR" sz="1200" b="0" i="0" u="none" strike="noStrike">
                <a:solidFill>
                  <a:srgbClr val="545454"/>
                </a:solidFill>
                <a:effectLst/>
                <a:latin typeface="+mj-lt"/>
              </a:rPr>
              <a:t>) </a:t>
            </a:r>
            <a:endParaRPr lang="fr-FR" sz="1200" b="1" i="0" u="none" strike="noStrike">
              <a:solidFill>
                <a:srgbClr val="545454"/>
              </a:solidFill>
              <a:effectLst/>
              <a:latin typeface="+mj-lt"/>
            </a:endParaRPr>
          </a:p>
          <a:p>
            <a:pPr algn="just"/>
            <a:r>
              <a:rPr lang="fr-FR" sz="1200" b="0" i="1" u="none" strike="noStrike">
                <a:solidFill>
                  <a:srgbClr val="737373"/>
                </a:solidFill>
                <a:effectLst/>
                <a:latin typeface="+mj-lt"/>
              </a:rPr>
              <a:t>La renaturation d'un sol, ou désartificialisation, consiste en des </a:t>
            </a:r>
            <a:r>
              <a:rPr lang="fr-FR" sz="1200" b="0" i="1" u="none" strike="noStrike">
                <a:solidFill>
                  <a:srgbClr val="EF2A45"/>
                </a:solidFill>
                <a:effectLst/>
                <a:latin typeface="+mj-lt"/>
              </a:rPr>
              <a:t>actions ou des opérations de restauration ou d'amélioration de la fonctionnalité d'un sol</a:t>
            </a:r>
            <a:r>
              <a:rPr lang="fr-FR" sz="1200" b="0" i="1" u="none" strike="noStrike">
                <a:solidFill>
                  <a:srgbClr val="545454"/>
                </a:solidFill>
                <a:effectLst/>
                <a:latin typeface="+mj-lt"/>
              </a:rPr>
              <a:t>, ayant pour effet de transformer un sol artificialisé en un sol non artificialisé. </a:t>
            </a:r>
            <a:endParaRPr lang="fr-FR" sz="1200">
              <a:solidFill>
                <a:srgbClr val="545454"/>
              </a:solidFill>
              <a:effectLst/>
              <a:latin typeface="+mj-lt"/>
            </a:endParaRPr>
          </a:p>
          <a:p>
            <a:pPr algn="just"/>
            <a:r>
              <a:rPr lang="fr-FR" sz="1200" b="0" i="1" u="none" strike="noStrike">
                <a:solidFill>
                  <a:srgbClr val="545454"/>
                </a:solidFill>
                <a:effectLst/>
                <a:latin typeface="+mj-lt"/>
              </a:rPr>
              <a:t>L'artificialisation est définie comme </a:t>
            </a:r>
            <a:r>
              <a:rPr lang="fr-FR" sz="1200" b="0" i="1" u="none" strike="noStrike">
                <a:solidFill>
                  <a:srgbClr val="DE1122"/>
                </a:solidFill>
                <a:effectLst/>
                <a:latin typeface="+mj-lt"/>
              </a:rPr>
              <a:t>l'altération durable de tout ou partie des fonctions écologiques d'un sol, en particulier de ses fonctions biologiques, hydriques et climatiques, ainsi que de son potentiel agronomique par son occupation ou son usage.</a:t>
            </a:r>
            <a:endParaRPr lang="fr-FR" sz="1200" i="1">
              <a:solidFill>
                <a:srgbClr val="FFFCF2"/>
              </a:solidFill>
              <a:latin typeface="+mj-lt"/>
            </a:endParaRPr>
          </a:p>
          <a:p>
            <a:pPr marL="0" indent="0" algn="just">
              <a:buNone/>
            </a:pPr>
            <a:r>
              <a:rPr lang="fr-FR" sz="1200" b="0" i="0" u="none" strike="noStrike">
                <a:solidFill>
                  <a:srgbClr val="545454"/>
                </a:solidFill>
                <a:effectLst/>
                <a:latin typeface="+mj-lt"/>
              </a:rPr>
              <a:t>Un </a:t>
            </a:r>
            <a:r>
              <a:rPr lang="fr-FR" sz="1200" b="1" i="0" u="none" strike="noStrike">
                <a:solidFill>
                  <a:schemeClr val="accent1"/>
                </a:solidFill>
                <a:effectLst/>
                <a:latin typeface="+mj-lt"/>
              </a:rPr>
              <a:t>décret</a:t>
            </a:r>
            <a:r>
              <a:rPr lang="fr-FR" sz="1200" b="0" i="0" u="none" strike="noStrike">
                <a:solidFill>
                  <a:srgbClr val="545454"/>
                </a:solidFill>
                <a:effectLst/>
                <a:latin typeface="+mj-lt"/>
              </a:rPr>
              <a:t> en Conseil d'Etat précisera la nomenclature des sols artificialisés et l'échelle à laquelle l'artificialisation des sols doit être appréciée dans les documents d'urbanisme</a:t>
            </a:r>
            <a:endParaRPr lang="fr-FR" sz="1200">
              <a:solidFill>
                <a:srgbClr val="FFFCF2"/>
              </a:solidFill>
              <a:effectLst/>
              <a:latin typeface="+mj-lt"/>
            </a:endParaRPr>
          </a:p>
          <a:p>
            <a:pPr marL="0" indent="0" algn="just">
              <a:buNone/>
            </a:pPr>
            <a:endParaRPr lang="fr-FR" sz="1200">
              <a:latin typeface="+mj-lt"/>
            </a:endParaRPr>
          </a:p>
        </p:txBody>
      </p:sp>
      <p:pic>
        <p:nvPicPr>
          <p:cNvPr id="3" name="Image 2">
            <a:extLst>
              <a:ext uri="{FF2B5EF4-FFF2-40B4-BE49-F238E27FC236}">
                <a16:creationId xmlns:a16="http://schemas.microsoft.com/office/drawing/2014/main" id="{43066EC3-DD1F-4DE3-BA08-30AA366D56B7}"/>
              </a:ext>
            </a:extLst>
          </p:cNvPr>
          <p:cNvPicPr>
            <a:picLocks noChangeAspect="1"/>
          </p:cNvPicPr>
          <p:nvPr/>
        </p:nvPicPr>
        <p:blipFill>
          <a:blip r:embed="rId2"/>
          <a:stretch>
            <a:fillRect/>
          </a:stretch>
        </p:blipFill>
        <p:spPr>
          <a:xfrm>
            <a:off x="480387" y="1565975"/>
            <a:ext cx="447675" cy="466725"/>
          </a:xfrm>
          <a:prstGeom prst="rect">
            <a:avLst/>
          </a:prstGeom>
        </p:spPr>
      </p:pic>
      <p:pic>
        <p:nvPicPr>
          <p:cNvPr id="8" name="Image 7">
            <a:extLst>
              <a:ext uri="{FF2B5EF4-FFF2-40B4-BE49-F238E27FC236}">
                <a16:creationId xmlns:a16="http://schemas.microsoft.com/office/drawing/2014/main" id="{85C98DA2-E4EA-4EDE-80D7-BE4B3065A1D9}"/>
              </a:ext>
            </a:extLst>
          </p:cNvPr>
          <p:cNvPicPr>
            <a:picLocks noChangeAspect="1"/>
          </p:cNvPicPr>
          <p:nvPr/>
        </p:nvPicPr>
        <p:blipFill>
          <a:blip r:embed="rId3"/>
          <a:stretch>
            <a:fillRect/>
          </a:stretch>
        </p:blipFill>
        <p:spPr>
          <a:xfrm>
            <a:off x="473581" y="2348414"/>
            <a:ext cx="476250" cy="485775"/>
          </a:xfrm>
          <a:prstGeom prst="rect">
            <a:avLst/>
          </a:prstGeom>
        </p:spPr>
      </p:pic>
      <p:sp>
        <p:nvSpPr>
          <p:cNvPr id="7" name="Triangle isocèle 6">
            <a:extLst>
              <a:ext uri="{FF2B5EF4-FFF2-40B4-BE49-F238E27FC236}">
                <a16:creationId xmlns:a16="http://schemas.microsoft.com/office/drawing/2014/main" id="{8495C65F-8237-4177-8194-6FF36E55F25D}"/>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9" name="Image 8">
            <a:extLst>
              <a:ext uri="{FF2B5EF4-FFF2-40B4-BE49-F238E27FC236}">
                <a16:creationId xmlns:a16="http://schemas.microsoft.com/office/drawing/2014/main" id="{6F394D81-733E-4E3C-BCFA-9DE229BB786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0061" y="3312522"/>
            <a:ext cx="871538" cy="871538"/>
          </a:xfrm>
          <a:prstGeom prst="rect">
            <a:avLst/>
          </a:prstGeom>
        </p:spPr>
      </p:pic>
      <p:pic>
        <p:nvPicPr>
          <p:cNvPr id="10" name="Image 9">
            <a:extLst>
              <a:ext uri="{FF2B5EF4-FFF2-40B4-BE49-F238E27FC236}">
                <a16:creationId xmlns:a16="http://schemas.microsoft.com/office/drawing/2014/main" id="{51CCB922-6914-43BE-954D-C2FD1AEF7ED7}"/>
              </a:ext>
            </a:extLst>
          </p:cNvPr>
          <p:cNvPicPr>
            <a:picLocks noChangeAspect="1"/>
          </p:cNvPicPr>
          <p:nvPr/>
        </p:nvPicPr>
        <p:blipFill>
          <a:blip r:embed="rId5"/>
          <a:stretch>
            <a:fillRect/>
          </a:stretch>
        </p:blipFill>
        <p:spPr>
          <a:xfrm>
            <a:off x="839223" y="3854513"/>
            <a:ext cx="221215" cy="621189"/>
          </a:xfrm>
          <a:prstGeom prst="rect">
            <a:avLst/>
          </a:prstGeom>
        </p:spPr>
      </p:pic>
    </p:spTree>
    <p:extLst>
      <p:ext uri="{BB962C8B-B14F-4D97-AF65-F5344CB8AC3E}">
        <p14:creationId xmlns:p14="http://schemas.microsoft.com/office/powerpoint/2010/main" val="295753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339502"/>
            <a:ext cx="7571184" cy="3472234"/>
          </a:xfrm>
        </p:spPr>
        <p:txBody>
          <a:bodyPr/>
          <a:lstStyle/>
          <a:p>
            <a:pPr marL="0" indent="0" algn="just">
              <a:buNone/>
            </a:pPr>
            <a:r>
              <a:rPr lang="fr-FR" sz="1200" b="1" i="0" u="none" strike="noStrike" cap="all">
                <a:solidFill>
                  <a:srgbClr val="0E8ED8"/>
                </a:solidFill>
                <a:effectLst/>
                <a:latin typeface="+mj-lt"/>
              </a:rPr>
              <a:t>A la une – L’objectif </a:t>
            </a:r>
            <a:r>
              <a:rPr lang="fr-FR" sz="1200" b="1" i="0" u="none" strike="noStrike" cap="all" err="1">
                <a:solidFill>
                  <a:srgbClr val="0E8ED8"/>
                </a:solidFill>
                <a:effectLst/>
                <a:latin typeface="+mj-lt"/>
              </a:rPr>
              <a:t>zan</a:t>
            </a:r>
            <a:endParaRPr lang="fr-FR" sz="1200" b="1" i="0" u="none" strike="noStrike" cap="all">
              <a:solidFill>
                <a:srgbClr val="0E8ED8"/>
              </a:solidFill>
              <a:effectLst/>
              <a:latin typeface="+mj-lt"/>
            </a:endParaRPr>
          </a:p>
        </p:txBody>
      </p:sp>
      <p:sp>
        <p:nvSpPr>
          <p:cNvPr id="11" name="Espace réservé du texte 5">
            <a:extLst>
              <a:ext uri="{FF2B5EF4-FFF2-40B4-BE49-F238E27FC236}">
                <a16:creationId xmlns:a16="http://schemas.microsoft.com/office/drawing/2014/main" id="{3923FB34-5C41-4744-AB98-96B16A22E6F2}"/>
              </a:ext>
            </a:extLst>
          </p:cNvPr>
          <p:cNvSpPr txBox="1">
            <a:spLocks/>
          </p:cNvSpPr>
          <p:nvPr/>
        </p:nvSpPr>
        <p:spPr>
          <a:xfrm>
            <a:off x="3144739" y="853717"/>
            <a:ext cx="5194945" cy="4347567"/>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Wingdings" panose="05000000000000000000" pitchFamily="2" charset="2"/>
              <a:buNone/>
            </a:pPr>
            <a:r>
              <a:rPr lang="fr-FR" sz="1200" b="1" i="0" u="none" strike="noStrike">
                <a:solidFill>
                  <a:srgbClr val="545454"/>
                </a:solidFill>
                <a:effectLst/>
              </a:rPr>
              <a:t>UNE DECLINAISON DE L'OBJECTIF DE ZAN DANS LES DOCUMENTS D'URBANISME </a:t>
            </a:r>
            <a:r>
              <a:rPr lang="fr-FR" sz="1200" b="0" i="0" u="none" strike="noStrike">
                <a:solidFill>
                  <a:srgbClr val="545454"/>
                </a:solidFill>
                <a:effectLst/>
              </a:rPr>
              <a:t>(</a:t>
            </a:r>
            <a:r>
              <a:rPr lang="fr-FR" sz="1200" b="0" i="0" u="none" strike="noStrike">
                <a:solidFill>
                  <a:srgbClr val="0E8ED8"/>
                </a:solidFill>
                <a:effectLst/>
              </a:rPr>
              <a:t>articles 194</a:t>
            </a:r>
            <a:r>
              <a:rPr lang="fr-FR" sz="1200" b="0" i="0" u="none" strike="noStrike">
                <a:solidFill>
                  <a:srgbClr val="545454"/>
                </a:solidFill>
                <a:effectLst/>
              </a:rPr>
              <a:t>) </a:t>
            </a:r>
            <a:endParaRPr lang="fr-FR" sz="1200" b="1" i="0" u="none" strike="noStrike">
              <a:solidFill>
                <a:srgbClr val="545454"/>
              </a:solidFill>
              <a:effectLst/>
            </a:endParaRPr>
          </a:p>
          <a:p>
            <a:pPr marL="0" indent="0" algn="just">
              <a:buFont typeface="Wingdings" panose="05000000000000000000" pitchFamily="2" charset="2"/>
              <a:buNone/>
            </a:pPr>
            <a:endParaRPr lang="fr-FR" sz="1200" b="1">
              <a:solidFill>
                <a:srgbClr val="545454"/>
              </a:solidFill>
              <a:latin typeface="+mj-lt"/>
            </a:endParaRPr>
          </a:p>
          <a:p>
            <a:pPr marL="0" indent="0" algn="just">
              <a:buNone/>
            </a:pPr>
            <a:r>
              <a:rPr lang="fr-FR" sz="1000" b="0" i="0" u="none" strike="noStrike">
                <a:solidFill>
                  <a:srgbClr val="DE1122"/>
                </a:solidFill>
                <a:effectLst/>
                <a:latin typeface="+mn-lt"/>
              </a:rPr>
              <a:t>SRADDET</a:t>
            </a:r>
            <a:r>
              <a:rPr lang="fr-FR" sz="1000" b="0" i="0" u="none" strike="noStrike">
                <a:solidFill>
                  <a:srgbClr val="545454"/>
                </a:solidFill>
                <a:effectLst/>
                <a:latin typeface="+mn-lt"/>
              </a:rPr>
              <a:t> fixe la trajectoire pour aboutir à l’objectif de ZAN et un objectif de réduction du rythme de l'artificialisation par tranches de 10 années décliné entre les différentes parties du territoire régional. Ces modifications devront entrer en vigueur avant le </a:t>
            </a:r>
            <a:r>
              <a:rPr lang="fr-FR" sz="1000" b="0" i="0" u="none" strike="noStrike">
                <a:solidFill>
                  <a:srgbClr val="DE1122"/>
                </a:solidFill>
                <a:effectLst/>
                <a:latin typeface="+mn-lt"/>
              </a:rPr>
              <a:t>22 août 2023</a:t>
            </a:r>
            <a:r>
              <a:rPr lang="fr-FR" sz="1000" b="0" i="0" u="none" strike="noStrike">
                <a:solidFill>
                  <a:srgbClr val="545454"/>
                </a:solidFill>
                <a:effectLst/>
                <a:latin typeface="+mn-lt"/>
              </a:rPr>
              <a:t>.</a:t>
            </a:r>
          </a:p>
          <a:p>
            <a:pPr marL="0" indent="0" algn="just">
              <a:buNone/>
            </a:pPr>
            <a:endParaRPr lang="fr-FR" sz="1000">
              <a:solidFill>
                <a:srgbClr val="545454"/>
              </a:solidFill>
              <a:effectLst/>
              <a:latin typeface="+mn-lt"/>
            </a:endParaRPr>
          </a:p>
          <a:p>
            <a:pPr marL="0" indent="0" algn="just">
              <a:buNone/>
            </a:pPr>
            <a:r>
              <a:rPr lang="fr-FR" sz="1000" b="0" i="0" u="none" strike="noStrike">
                <a:solidFill>
                  <a:srgbClr val="DE1122"/>
                </a:solidFill>
                <a:effectLst/>
                <a:latin typeface="+mn-lt"/>
              </a:rPr>
              <a:t>SCOT</a:t>
            </a:r>
            <a:r>
              <a:rPr lang="fr-FR" sz="1000" b="0" i="0" u="none" strike="noStrike">
                <a:solidFill>
                  <a:srgbClr val="545454"/>
                </a:solidFill>
                <a:effectLst/>
                <a:latin typeface="+mn-lt"/>
              </a:rPr>
              <a:t> fixe un objectif de réduction du rythme de l'artificialisation par tranches de 10 années et le décline par secteurs géographiques.</a:t>
            </a:r>
          </a:p>
          <a:p>
            <a:pPr marL="0" indent="0" algn="just">
              <a:buNone/>
            </a:pPr>
            <a:endParaRPr lang="fr-FR" sz="1000">
              <a:solidFill>
                <a:srgbClr val="545454"/>
              </a:solidFill>
              <a:effectLst/>
              <a:latin typeface="+mn-lt"/>
            </a:endParaRPr>
          </a:p>
          <a:p>
            <a:pPr marL="0" indent="0" algn="just">
              <a:buNone/>
            </a:pPr>
            <a:r>
              <a:rPr lang="fr-FR" sz="1000" b="0" i="0" u="none" strike="noStrike">
                <a:solidFill>
                  <a:srgbClr val="DE1122"/>
                </a:solidFill>
                <a:effectLst/>
                <a:latin typeface="+mn-lt"/>
              </a:rPr>
              <a:t>PLU</a:t>
            </a:r>
            <a:r>
              <a:rPr lang="fr-FR" sz="1000" b="0" i="0" u="none" strike="noStrike">
                <a:solidFill>
                  <a:srgbClr val="545454"/>
                </a:solidFill>
                <a:effectLst/>
                <a:latin typeface="+mn-lt"/>
              </a:rPr>
              <a:t> traduit ces objectifs et ne peut prévoir l'ouverture à l'urbanisation d'espaces que s'il est justifié que la capacité d'aménager et de construire est déjà mobilisée dans les espaces urbanisés.</a:t>
            </a:r>
            <a:endParaRPr lang="fr-FR" sz="1000">
              <a:solidFill>
                <a:srgbClr val="545454"/>
              </a:solidFill>
              <a:effectLst/>
              <a:latin typeface="+mn-lt"/>
            </a:endParaRPr>
          </a:p>
          <a:p>
            <a:pPr marL="0" indent="0" algn="just">
              <a:buNone/>
            </a:pPr>
            <a:r>
              <a:rPr lang="fr-FR" sz="1000" b="0" i="0" u="none" strike="noStrike">
                <a:solidFill>
                  <a:srgbClr val="545454"/>
                </a:solidFill>
                <a:effectLst/>
                <a:latin typeface="+mn-lt"/>
              </a:rPr>
              <a:t>+</a:t>
            </a:r>
            <a:endParaRPr lang="fr-FR" sz="1000">
              <a:solidFill>
                <a:srgbClr val="545454"/>
              </a:solidFill>
              <a:effectLst/>
              <a:latin typeface="+mn-lt"/>
            </a:endParaRPr>
          </a:p>
          <a:p>
            <a:pPr marL="0" indent="0" algn="just">
              <a:buNone/>
            </a:pPr>
            <a:r>
              <a:rPr lang="fr-FR" sz="1000" b="0" i="0" u="none" strike="noStrike">
                <a:solidFill>
                  <a:srgbClr val="545454"/>
                </a:solidFill>
                <a:effectLst/>
                <a:latin typeface="+mn-lt"/>
              </a:rPr>
              <a:t>Pour les communes situées dans une zone fortement urbanisée, le règlement du PLU devra prévoir dans certains secteurs </a:t>
            </a:r>
            <a:r>
              <a:rPr lang="fr-FR" sz="1000" b="0" i="0" u="none" strike="noStrike">
                <a:solidFill>
                  <a:srgbClr val="DE1122"/>
                </a:solidFill>
                <a:effectLst/>
                <a:latin typeface="+mn-lt"/>
              </a:rPr>
              <a:t>une part minimale des surfaces non imperméabilisées ou éco-aménageables</a:t>
            </a:r>
            <a:r>
              <a:rPr lang="fr-FR" sz="1000" b="0" i="0" u="none" strike="noStrike">
                <a:solidFill>
                  <a:srgbClr val="545454"/>
                </a:solidFill>
                <a:effectLst/>
                <a:latin typeface="+mn-lt"/>
              </a:rPr>
              <a:t>.</a:t>
            </a:r>
            <a:endParaRPr lang="fr-FR" sz="1000">
              <a:solidFill>
                <a:srgbClr val="545454"/>
              </a:solidFill>
              <a:effectLst/>
              <a:latin typeface="+mn-lt"/>
            </a:endParaRPr>
          </a:p>
          <a:p>
            <a:pPr marL="0" indent="0" algn="just">
              <a:buFont typeface="Wingdings" panose="05000000000000000000" pitchFamily="2" charset="2"/>
              <a:buNone/>
            </a:pPr>
            <a:endParaRPr lang="fr-FR" sz="1200">
              <a:solidFill>
                <a:srgbClr val="DE1122"/>
              </a:solidFill>
              <a:latin typeface="+mj-lt"/>
            </a:endParaRPr>
          </a:p>
          <a:p>
            <a:pPr marL="0" indent="0" algn="just">
              <a:buFont typeface="Wingdings" panose="05000000000000000000" pitchFamily="2" charset="2"/>
              <a:buNone/>
            </a:pPr>
            <a:endParaRPr lang="fr-FR" sz="1200">
              <a:latin typeface="+mj-lt"/>
            </a:endParaRPr>
          </a:p>
        </p:txBody>
      </p:sp>
      <p:pic>
        <p:nvPicPr>
          <p:cNvPr id="12" name="Image 11">
            <a:extLst>
              <a:ext uri="{FF2B5EF4-FFF2-40B4-BE49-F238E27FC236}">
                <a16:creationId xmlns:a16="http://schemas.microsoft.com/office/drawing/2014/main" id="{5545011B-20DE-4DCF-A305-EED5A22664E6}"/>
              </a:ext>
            </a:extLst>
          </p:cNvPr>
          <p:cNvPicPr>
            <a:picLocks noChangeAspect="1"/>
          </p:cNvPicPr>
          <p:nvPr/>
        </p:nvPicPr>
        <p:blipFill>
          <a:blip r:embed="rId2"/>
          <a:stretch>
            <a:fillRect/>
          </a:stretch>
        </p:blipFill>
        <p:spPr>
          <a:xfrm>
            <a:off x="2781741" y="862408"/>
            <a:ext cx="457200" cy="447675"/>
          </a:xfrm>
          <a:prstGeom prst="rect">
            <a:avLst/>
          </a:prstGeom>
        </p:spPr>
      </p:pic>
      <p:pic>
        <p:nvPicPr>
          <p:cNvPr id="14" name="Image 13">
            <a:extLst>
              <a:ext uri="{FF2B5EF4-FFF2-40B4-BE49-F238E27FC236}">
                <a16:creationId xmlns:a16="http://schemas.microsoft.com/office/drawing/2014/main" id="{B46F22B3-0D10-4B92-B54A-116E9A600213}"/>
              </a:ext>
            </a:extLst>
          </p:cNvPr>
          <p:cNvPicPr>
            <a:picLocks noChangeAspect="1"/>
          </p:cNvPicPr>
          <p:nvPr/>
        </p:nvPicPr>
        <p:blipFill rotWithShape="1">
          <a:blip r:embed="rId3"/>
          <a:srcRect l="11671" r="5195"/>
          <a:stretch/>
        </p:blipFill>
        <p:spPr>
          <a:xfrm>
            <a:off x="60473" y="1059582"/>
            <a:ext cx="2688027" cy="2222275"/>
          </a:xfrm>
          <a:prstGeom prst="rect">
            <a:avLst/>
          </a:prstGeom>
        </p:spPr>
      </p:pic>
      <p:pic>
        <p:nvPicPr>
          <p:cNvPr id="16" name="Image 15">
            <a:extLst>
              <a:ext uri="{FF2B5EF4-FFF2-40B4-BE49-F238E27FC236}">
                <a16:creationId xmlns:a16="http://schemas.microsoft.com/office/drawing/2014/main" id="{E7F4DAA6-F232-4B19-AE9D-5301693C433B}"/>
              </a:ext>
            </a:extLst>
          </p:cNvPr>
          <p:cNvPicPr>
            <a:picLocks noChangeAspect="1"/>
          </p:cNvPicPr>
          <p:nvPr/>
        </p:nvPicPr>
        <p:blipFill>
          <a:blip r:embed="rId4"/>
          <a:stretch>
            <a:fillRect/>
          </a:stretch>
        </p:blipFill>
        <p:spPr>
          <a:xfrm>
            <a:off x="2781741" y="1464560"/>
            <a:ext cx="362998" cy="1468875"/>
          </a:xfrm>
          <a:prstGeom prst="rect">
            <a:avLst/>
          </a:prstGeom>
        </p:spPr>
      </p:pic>
      <p:sp>
        <p:nvSpPr>
          <p:cNvPr id="7" name="Triangle isocèle 6">
            <a:extLst>
              <a:ext uri="{FF2B5EF4-FFF2-40B4-BE49-F238E27FC236}">
                <a16:creationId xmlns:a16="http://schemas.microsoft.com/office/drawing/2014/main" id="{53A16683-52C0-4E59-8C44-64B4ABC9F3CC}"/>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Tree>
    <p:extLst>
      <p:ext uri="{BB962C8B-B14F-4D97-AF65-F5344CB8AC3E}">
        <p14:creationId xmlns:p14="http://schemas.microsoft.com/office/powerpoint/2010/main" val="272857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339502"/>
            <a:ext cx="7571184" cy="3472234"/>
          </a:xfrm>
        </p:spPr>
        <p:txBody>
          <a:bodyPr/>
          <a:lstStyle/>
          <a:p>
            <a:pPr marL="0" indent="0" algn="just">
              <a:buNone/>
            </a:pPr>
            <a:r>
              <a:rPr lang="fr-FR" sz="1200" b="1" i="0" u="none" strike="noStrike" cap="all">
                <a:solidFill>
                  <a:srgbClr val="0E8ED8"/>
                </a:solidFill>
                <a:effectLst/>
                <a:latin typeface="+mj-lt"/>
              </a:rPr>
              <a:t>A la une – L’objectif </a:t>
            </a:r>
            <a:r>
              <a:rPr lang="fr-FR" sz="1200" b="1" i="0" u="none" strike="noStrike" cap="all" err="1">
                <a:solidFill>
                  <a:srgbClr val="0E8ED8"/>
                </a:solidFill>
                <a:effectLst/>
                <a:latin typeface="+mj-lt"/>
              </a:rPr>
              <a:t>zan</a:t>
            </a:r>
            <a:endParaRPr lang="fr-FR" sz="1200" b="1" i="0" u="none" strike="noStrike" cap="all">
              <a:solidFill>
                <a:srgbClr val="0E8ED8"/>
              </a:solidFill>
              <a:effectLst/>
              <a:latin typeface="+mj-lt"/>
            </a:endParaRPr>
          </a:p>
        </p:txBody>
      </p:sp>
      <p:sp>
        <p:nvSpPr>
          <p:cNvPr id="11" name="Espace réservé du texte 5">
            <a:extLst>
              <a:ext uri="{FF2B5EF4-FFF2-40B4-BE49-F238E27FC236}">
                <a16:creationId xmlns:a16="http://schemas.microsoft.com/office/drawing/2014/main" id="{3923FB34-5C41-4744-AB98-96B16A22E6F2}"/>
              </a:ext>
            </a:extLst>
          </p:cNvPr>
          <p:cNvSpPr txBox="1">
            <a:spLocks/>
          </p:cNvSpPr>
          <p:nvPr/>
        </p:nvSpPr>
        <p:spPr>
          <a:xfrm>
            <a:off x="395536" y="744462"/>
            <a:ext cx="7571184" cy="4275559"/>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fr-FR" sz="1200">
              <a:solidFill>
                <a:srgbClr val="545454"/>
              </a:solidFill>
              <a:latin typeface="+mn-lt"/>
            </a:endParaRPr>
          </a:p>
          <a:p>
            <a:pPr marL="0" indent="0" algn="just">
              <a:buNone/>
            </a:pPr>
            <a:endParaRPr lang="fr-FR" sz="1200">
              <a:solidFill>
                <a:srgbClr val="545454"/>
              </a:solidFill>
              <a:latin typeface="+mn-lt"/>
            </a:endParaRPr>
          </a:p>
          <a:p>
            <a:pPr marL="0" indent="0" algn="just">
              <a:buNone/>
            </a:pPr>
            <a:endParaRPr lang="fr-FR" sz="1200">
              <a:solidFill>
                <a:srgbClr val="545454"/>
              </a:solidFill>
              <a:latin typeface="+mn-lt"/>
            </a:endParaRPr>
          </a:p>
          <a:p>
            <a:pPr marL="0" indent="0" algn="just">
              <a:buNone/>
            </a:pPr>
            <a:endParaRPr lang="fr-FR" sz="1200">
              <a:solidFill>
                <a:srgbClr val="545454"/>
              </a:solidFill>
              <a:latin typeface="+mn-lt"/>
            </a:endParaRPr>
          </a:p>
          <a:p>
            <a:pPr marL="0" indent="0" algn="just">
              <a:buNone/>
            </a:pPr>
            <a:r>
              <a:rPr lang="fr-FR" sz="1050" b="0" i="0" u="none" strike="noStrike">
                <a:solidFill>
                  <a:srgbClr val="545454"/>
                </a:solidFill>
                <a:effectLst/>
                <a:latin typeface="+mj-lt"/>
              </a:rPr>
              <a:t>Pour atteindre cet objectif, la loi Climat prévoit un </a:t>
            </a:r>
            <a:r>
              <a:rPr lang="fr-FR" sz="1050" b="1" i="0" u="none" strike="noStrike">
                <a:solidFill>
                  <a:schemeClr val="accent1"/>
                </a:solidFill>
                <a:effectLst/>
                <a:latin typeface="+mj-lt"/>
              </a:rPr>
              <a:t>arsenal de mesures plus spécifiques </a:t>
            </a:r>
            <a:r>
              <a:rPr lang="fr-FR" sz="1050" b="0" i="0" u="none" strike="noStrike">
                <a:solidFill>
                  <a:srgbClr val="545454"/>
                </a:solidFill>
                <a:effectLst/>
                <a:latin typeface="+mj-lt"/>
              </a:rPr>
              <a:t>: </a:t>
            </a:r>
            <a:endParaRPr lang="fr-FR" sz="1050">
              <a:solidFill>
                <a:srgbClr val="545454"/>
              </a:solidFill>
              <a:effectLst/>
              <a:latin typeface="+mj-lt"/>
            </a:endParaRPr>
          </a:p>
          <a:p>
            <a:pPr algn="just"/>
            <a:r>
              <a:rPr lang="fr-FR" sz="1050" b="0" i="0" u="none" strike="noStrike">
                <a:solidFill>
                  <a:srgbClr val="545454"/>
                </a:solidFill>
                <a:effectLst/>
                <a:latin typeface="+mj-lt"/>
              </a:rPr>
              <a:t>L’ajout dans le document d’orientations et d’objectifs du Scot de l’identification de zones préférentielles pour la renaturation, par la transformation de sols artificialisés en sols non artificialisés (</a:t>
            </a:r>
            <a:r>
              <a:rPr lang="fr-FR" sz="1050" b="0" i="0" u="none" strike="noStrike">
                <a:solidFill>
                  <a:srgbClr val="0E8ED8"/>
                </a:solidFill>
                <a:effectLst/>
                <a:latin typeface="+mj-lt"/>
              </a:rPr>
              <a:t>article 197</a:t>
            </a:r>
            <a:r>
              <a:rPr lang="fr-FR" sz="1050" b="0" i="0" u="none" strike="noStrike">
                <a:solidFill>
                  <a:srgbClr val="545454"/>
                </a:solidFill>
                <a:effectLst/>
                <a:latin typeface="+mj-lt"/>
              </a:rPr>
              <a:t>) ; </a:t>
            </a:r>
            <a:endParaRPr lang="fr-FR" sz="1050">
              <a:latin typeface="+mj-lt"/>
            </a:endParaRPr>
          </a:p>
          <a:p>
            <a:pPr algn="just"/>
            <a:r>
              <a:rPr lang="fr-FR" sz="1050" b="0" i="0" u="none" strike="noStrike">
                <a:solidFill>
                  <a:srgbClr val="545454"/>
                </a:solidFill>
                <a:effectLst/>
                <a:latin typeface="+mj-lt"/>
              </a:rPr>
              <a:t>La possibilité de créer des </a:t>
            </a:r>
            <a:r>
              <a:rPr lang="fr-FR" sz="1050" b="1" i="0" u="none" strike="noStrike">
                <a:solidFill>
                  <a:srgbClr val="545454"/>
                </a:solidFill>
                <a:effectLst/>
                <a:latin typeface="+mj-lt"/>
              </a:rPr>
              <a:t>OAP</a:t>
            </a:r>
            <a:r>
              <a:rPr lang="fr-FR" sz="1050" b="0" i="0" u="none" strike="noStrike">
                <a:solidFill>
                  <a:srgbClr val="545454"/>
                </a:solidFill>
                <a:effectLst/>
                <a:latin typeface="+mj-lt"/>
              </a:rPr>
              <a:t> portant sur des quartiers ou des secteurs </a:t>
            </a:r>
            <a:r>
              <a:rPr lang="fr-FR" sz="1050" b="1" i="0" u="none" strike="noStrike">
                <a:solidFill>
                  <a:srgbClr val="545454"/>
                </a:solidFill>
                <a:effectLst/>
                <a:latin typeface="+mj-lt"/>
              </a:rPr>
              <a:t>à « renaturer »</a:t>
            </a:r>
            <a:r>
              <a:rPr lang="fr-FR" sz="1050" b="0" i="0" u="none" strike="noStrike">
                <a:solidFill>
                  <a:srgbClr val="545454"/>
                </a:solidFill>
                <a:effectLst/>
                <a:latin typeface="+mj-lt"/>
              </a:rPr>
              <a:t> (</a:t>
            </a:r>
            <a:r>
              <a:rPr lang="fr-FR" sz="1050" b="0" i="0" u="none" strike="noStrike" err="1">
                <a:solidFill>
                  <a:srgbClr val="545454"/>
                </a:solidFill>
                <a:effectLst/>
                <a:latin typeface="+mj-lt"/>
              </a:rPr>
              <a:t>ibid</a:t>
            </a:r>
            <a:r>
              <a:rPr lang="fr-FR" sz="1050" b="0" i="0" u="none" strike="noStrike">
                <a:solidFill>
                  <a:srgbClr val="545454"/>
                </a:solidFill>
                <a:effectLst/>
                <a:latin typeface="+mj-lt"/>
              </a:rPr>
              <a:t>) ;</a:t>
            </a:r>
            <a:endParaRPr lang="fr-FR" sz="1050">
              <a:latin typeface="+mj-lt"/>
            </a:endParaRPr>
          </a:p>
          <a:p>
            <a:pPr algn="just"/>
            <a:r>
              <a:rPr lang="fr-FR" sz="1050" b="0" i="0" u="none" strike="noStrike">
                <a:solidFill>
                  <a:srgbClr val="545454"/>
                </a:solidFill>
                <a:effectLst/>
                <a:latin typeface="+mj-lt"/>
              </a:rPr>
              <a:t>L’obligation pour les </a:t>
            </a:r>
            <a:r>
              <a:rPr lang="fr-FR" sz="1050" b="1" i="0" u="none" strike="noStrike">
                <a:solidFill>
                  <a:srgbClr val="545454"/>
                </a:solidFill>
                <a:effectLst/>
                <a:latin typeface="+mj-lt"/>
              </a:rPr>
              <a:t>OAP</a:t>
            </a:r>
            <a:r>
              <a:rPr lang="fr-FR" sz="1050" b="0" i="0" u="none" strike="noStrike">
                <a:solidFill>
                  <a:srgbClr val="545454"/>
                </a:solidFill>
                <a:effectLst/>
                <a:latin typeface="+mj-lt"/>
              </a:rPr>
              <a:t> de définir les actions et opérations nécessaires pour mettre en valeur les </a:t>
            </a:r>
            <a:r>
              <a:rPr lang="fr-FR" sz="1050" b="1" i="0" u="none" strike="noStrike">
                <a:solidFill>
                  <a:srgbClr val="545454"/>
                </a:solidFill>
                <a:effectLst/>
                <a:latin typeface="+mj-lt"/>
              </a:rPr>
              <a:t>continuités écologiques,</a:t>
            </a:r>
            <a:r>
              <a:rPr lang="fr-FR" sz="1050" b="0" i="0" u="none" strike="noStrike">
                <a:solidFill>
                  <a:srgbClr val="545454"/>
                </a:solidFill>
                <a:effectLst/>
                <a:latin typeface="+mj-lt"/>
              </a:rPr>
              <a:t> et la possibilité pour les OAP de définir les actions et opérations nécessaires pour protéger les </a:t>
            </a:r>
            <a:r>
              <a:rPr lang="fr-FR" sz="1050" b="1" i="0" u="none" strike="noStrike">
                <a:solidFill>
                  <a:srgbClr val="545454"/>
                </a:solidFill>
                <a:effectLst/>
                <a:latin typeface="+mj-lt"/>
              </a:rPr>
              <a:t>franges urbaines et rurales</a:t>
            </a:r>
            <a:r>
              <a:rPr lang="fr-FR" sz="1050" b="0" i="0" u="none" strike="noStrike">
                <a:solidFill>
                  <a:srgbClr val="545454"/>
                </a:solidFill>
                <a:effectLst/>
                <a:latin typeface="+mj-lt"/>
              </a:rPr>
              <a:t> (</a:t>
            </a:r>
            <a:r>
              <a:rPr lang="fr-FR" sz="1050" b="0" i="0" u="none" strike="noStrike">
                <a:solidFill>
                  <a:srgbClr val="0E8ED8"/>
                </a:solidFill>
                <a:effectLst/>
                <a:latin typeface="+mj-lt"/>
              </a:rPr>
              <a:t>article 200</a:t>
            </a:r>
            <a:r>
              <a:rPr lang="fr-FR" sz="1050" b="0" i="0" u="none" strike="noStrike">
                <a:solidFill>
                  <a:srgbClr val="545454"/>
                </a:solidFill>
                <a:effectLst/>
                <a:latin typeface="+mj-lt"/>
              </a:rPr>
              <a:t>) ; </a:t>
            </a:r>
            <a:endParaRPr lang="fr-FR" sz="1050">
              <a:latin typeface="+mj-lt"/>
            </a:endParaRPr>
          </a:p>
          <a:p>
            <a:pPr algn="just"/>
            <a:r>
              <a:rPr lang="fr-FR" sz="1050" b="0" i="0" u="none" strike="noStrike">
                <a:solidFill>
                  <a:srgbClr val="545454"/>
                </a:solidFill>
                <a:effectLst/>
                <a:latin typeface="+mj-lt"/>
              </a:rPr>
              <a:t>L’obligation pour le maire ou le président de l’EPCI compétent d’établir et de publier au moins tous les 3 ans un </a:t>
            </a:r>
            <a:r>
              <a:rPr lang="fr-FR" sz="1050" b="1" i="0" u="none" strike="noStrike">
                <a:solidFill>
                  <a:srgbClr val="545454"/>
                </a:solidFill>
                <a:effectLst/>
                <a:latin typeface="+mj-lt"/>
              </a:rPr>
              <a:t>rapport relatif à l'artificialisation des sols</a:t>
            </a:r>
            <a:r>
              <a:rPr lang="fr-FR" sz="1050" b="0" i="0" u="none" strike="noStrike">
                <a:solidFill>
                  <a:srgbClr val="545454"/>
                </a:solidFill>
                <a:effectLst/>
                <a:latin typeface="+mj-lt"/>
              </a:rPr>
              <a:t> sur son territoire au cours des années civiles précédentes (</a:t>
            </a:r>
            <a:r>
              <a:rPr lang="fr-FR" sz="1050" b="0" i="0" u="none" strike="noStrike">
                <a:solidFill>
                  <a:srgbClr val="0E8ED8"/>
                </a:solidFill>
                <a:effectLst/>
                <a:latin typeface="+mj-lt"/>
              </a:rPr>
              <a:t>article 206</a:t>
            </a:r>
            <a:r>
              <a:rPr lang="fr-FR" sz="1050" b="0" i="0" u="none" strike="noStrike">
                <a:solidFill>
                  <a:srgbClr val="545454"/>
                </a:solidFill>
                <a:effectLst/>
                <a:latin typeface="+mj-lt"/>
              </a:rPr>
              <a:t>) ;</a:t>
            </a:r>
            <a:endParaRPr lang="fr-FR" sz="1050">
              <a:latin typeface="+mj-lt"/>
            </a:endParaRPr>
          </a:p>
          <a:p>
            <a:pPr marL="0" indent="0" algn="just">
              <a:buNone/>
            </a:pPr>
            <a:r>
              <a:rPr lang="fr-FR" sz="1050" b="0" i="1" u="none" strike="noStrike">
                <a:solidFill>
                  <a:srgbClr val="545454"/>
                </a:solidFill>
                <a:effectLst/>
                <a:latin typeface="+mj-lt"/>
              </a:rPr>
              <a:t>NB : Au moins une fois tous les cinq ans, le Gouvernement quant à lui rend public un rapport relatif à l'évaluation de la politique de limitation de l'artificialisation des sols (article 207)</a:t>
            </a:r>
            <a:endParaRPr lang="fr-FR" sz="1050">
              <a:solidFill>
                <a:srgbClr val="545454"/>
              </a:solidFill>
              <a:effectLst/>
              <a:latin typeface="+mj-lt"/>
            </a:endParaRPr>
          </a:p>
          <a:p>
            <a:pPr algn="just"/>
            <a:r>
              <a:rPr lang="fr-FR" sz="1050" b="0" i="0" u="none" strike="noStrike">
                <a:solidFill>
                  <a:srgbClr val="545454"/>
                </a:solidFill>
                <a:effectLst/>
                <a:latin typeface="+mj-lt"/>
              </a:rPr>
              <a:t>La possibilité de fixer une </a:t>
            </a:r>
            <a:r>
              <a:rPr lang="fr-FR" sz="1050" b="1" i="0" u="none" strike="noStrike">
                <a:solidFill>
                  <a:srgbClr val="545454"/>
                </a:solidFill>
                <a:effectLst/>
                <a:latin typeface="+mj-lt"/>
              </a:rPr>
              <a:t>densité minimale </a:t>
            </a:r>
            <a:r>
              <a:rPr lang="fr-FR" sz="1050" b="0" i="0" u="none" strike="noStrike">
                <a:solidFill>
                  <a:srgbClr val="545454"/>
                </a:solidFill>
                <a:effectLst/>
                <a:latin typeface="+mj-lt"/>
              </a:rPr>
              <a:t>de constructions au sein des zones d'aménagement concerté (ZAC) pour réduire l'extension de l'urbanisation (dans le PLU ou le Cahier des charges de cession des terrains) (</a:t>
            </a:r>
            <a:r>
              <a:rPr lang="fr-FR" sz="1050" b="0" i="0" u="none" strike="noStrike">
                <a:solidFill>
                  <a:srgbClr val="0E8ED8"/>
                </a:solidFill>
                <a:effectLst/>
                <a:latin typeface="+mj-lt"/>
              </a:rPr>
              <a:t>article 208)</a:t>
            </a:r>
            <a:r>
              <a:rPr lang="fr-FR" sz="1050" b="0" i="0" u="none" strike="noStrike">
                <a:solidFill>
                  <a:srgbClr val="545454"/>
                </a:solidFill>
                <a:effectLst/>
                <a:latin typeface="+mj-lt"/>
              </a:rPr>
              <a:t> ; </a:t>
            </a:r>
            <a:endParaRPr lang="fr-FR" sz="1050">
              <a:latin typeface="+mj-lt"/>
            </a:endParaRPr>
          </a:p>
          <a:p>
            <a:pPr algn="just"/>
            <a:r>
              <a:rPr lang="fr-FR" sz="1050" b="0" i="0" u="none" strike="noStrike">
                <a:solidFill>
                  <a:srgbClr val="545454"/>
                </a:solidFill>
                <a:effectLst/>
                <a:latin typeface="+mj-lt"/>
              </a:rPr>
              <a:t>La possibilité de déroger aux règles relatives au gabarit dans les zones fortement peuplées pour du logement (</a:t>
            </a:r>
            <a:r>
              <a:rPr lang="fr-FR" sz="1050" b="0" i="0" u="none" strike="noStrike">
                <a:solidFill>
                  <a:srgbClr val="0E8ED8"/>
                </a:solidFill>
                <a:effectLst/>
                <a:latin typeface="+mj-lt"/>
              </a:rPr>
              <a:t>article 209</a:t>
            </a:r>
            <a:r>
              <a:rPr lang="fr-FR" sz="1050" b="0" i="0" u="none" strike="noStrike">
                <a:solidFill>
                  <a:srgbClr val="545454"/>
                </a:solidFill>
                <a:effectLst/>
                <a:latin typeface="+mj-lt"/>
              </a:rPr>
              <a:t>) ou pour les projets de construction sur une friche (</a:t>
            </a:r>
            <a:r>
              <a:rPr lang="fr-FR" sz="1050" b="0" i="0" u="none" strike="noStrike">
                <a:solidFill>
                  <a:srgbClr val="0E8ED8"/>
                </a:solidFill>
                <a:effectLst/>
                <a:latin typeface="+mj-lt"/>
              </a:rPr>
              <a:t>article 211)</a:t>
            </a:r>
            <a:r>
              <a:rPr lang="fr-FR" sz="1050" b="0" i="0" u="none" strike="noStrike">
                <a:solidFill>
                  <a:srgbClr val="545454"/>
                </a:solidFill>
                <a:effectLst/>
                <a:latin typeface="+mj-lt"/>
              </a:rPr>
              <a:t> ; </a:t>
            </a:r>
            <a:endParaRPr lang="fr-FR" sz="1050">
              <a:latin typeface="+mj-lt"/>
            </a:endParaRPr>
          </a:p>
          <a:p>
            <a:pPr algn="just"/>
            <a:r>
              <a:rPr lang="fr-FR" sz="1050" b="0" i="0" u="none" strike="noStrike">
                <a:solidFill>
                  <a:srgbClr val="545454"/>
                </a:solidFill>
                <a:effectLst/>
                <a:latin typeface="+mj-lt"/>
              </a:rPr>
              <a:t>La prise en compte de l’artificialisation dans les études d’impact des projets et travaux d’aménagement (</a:t>
            </a:r>
            <a:r>
              <a:rPr lang="fr-FR" sz="1050" b="0" i="0" u="none" strike="noStrike">
                <a:solidFill>
                  <a:srgbClr val="0E8ED8"/>
                </a:solidFill>
                <a:effectLst/>
                <a:latin typeface="+mj-lt"/>
              </a:rPr>
              <a:t>article 217</a:t>
            </a:r>
            <a:r>
              <a:rPr lang="fr-FR" sz="1050" b="0" i="0" u="none" strike="noStrike">
                <a:solidFill>
                  <a:srgbClr val="545454"/>
                </a:solidFill>
                <a:effectLst/>
                <a:latin typeface="+mj-lt"/>
              </a:rPr>
              <a:t>) ; </a:t>
            </a:r>
            <a:endParaRPr lang="fr-FR" sz="1050">
              <a:latin typeface="+mj-lt"/>
            </a:endParaRPr>
          </a:p>
          <a:p>
            <a:pPr algn="just"/>
            <a:r>
              <a:rPr lang="fr-FR" sz="1050" b="0" i="0" u="none" strike="noStrike">
                <a:solidFill>
                  <a:srgbClr val="545454"/>
                </a:solidFill>
                <a:effectLst/>
                <a:latin typeface="+mj-lt"/>
              </a:rPr>
              <a:t>La réalisation d’une évaluation du potentiel de réversibilité des bâtiments avant tout travaux de construction ou de démolition à compter du</a:t>
            </a:r>
            <a:r>
              <a:rPr lang="fr-FR" sz="1050" b="1" i="0" u="none" strike="noStrike">
                <a:solidFill>
                  <a:srgbClr val="545454"/>
                </a:solidFill>
                <a:effectLst/>
                <a:latin typeface="+mj-lt"/>
              </a:rPr>
              <a:t> 1er janvier 2023</a:t>
            </a:r>
            <a:r>
              <a:rPr lang="fr-FR" sz="1050" b="0" i="0" u="none" strike="noStrike">
                <a:solidFill>
                  <a:srgbClr val="545454"/>
                </a:solidFill>
                <a:effectLst/>
                <a:latin typeface="+mj-lt"/>
              </a:rPr>
              <a:t> (</a:t>
            </a:r>
            <a:r>
              <a:rPr lang="fr-FR" sz="1050" b="0" i="0" u="none" strike="noStrike">
                <a:solidFill>
                  <a:srgbClr val="0E8ED8"/>
                </a:solidFill>
                <a:effectLst/>
                <a:latin typeface="+mj-lt"/>
              </a:rPr>
              <a:t>article 224</a:t>
            </a:r>
            <a:r>
              <a:rPr lang="fr-FR" sz="1050" b="0" i="0" u="none" strike="noStrike">
                <a:solidFill>
                  <a:srgbClr val="545454"/>
                </a:solidFill>
                <a:effectLst/>
                <a:latin typeface="+mj-lt"/>
              </a:rPr>
              <a:t>). </a:t>
            </a:r>
            <a:endParaRPr lang="fr-FR" sz="1050">
              <a:latin typeface="+mj-lt"/>
            </a:endParaRPr>
          </a:p>
          <a:p>
            <a:pPr marL="0" indent="0" algn="just">
              <a:buNone/>
            </a:pPr>
            <a:endParaRPr lang="fr-FR" sz="1200">
              <a:latin typeface="+mn-lt"/>
            </a:endParaRPr>
          </a:p>
          <a:p>
            <a:pPr marL="0" indent="0" algn="just">
              <a:buFont typeface="Wingdings" panose="05000000000000000000" pitchFamily="2" charset="2"/>
              <a:buNone/>
            </a:pPr>
            <a:endParaRPr lang="fr-FR" sz="1200" b="1">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None/>
            </a:pPr>
            <a:endParaRPr lang="fr-FR" sz="1000">
              <a:solidFill>
                <a:srgbClr val="545454"/>
              </a:solidFill>
              <a:effectLst/>
              <a:latin typeface="+mn-lt"/>
            </a:endParaRPr>
          </a:p>
        </p:txBody>
      </p:sp>
      <p:sp>
        <p:nvSpPr>
          <p:cNvPr id="4" name="Triangle isocèle 3">
            <a:extLst>
              <a:ext uri="{FF2B5EF4-FFF2-40B4-BE49-F238E27FC236}">
                <a16:creationId xmlns:a16="http://schemas.microsoft.com/office/drawing/2014/main" id="{7CE13977-9BB7-4FD4-AB7E-A4EA0E44096B}"/>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graphicFrame>
        <p:nvGraphicFramePr>
          <p:cNvPr id="5" name="Tableau 2">
            <a:extLst>
              <a:ext uri="{FF2B5EF4-FFF2-40B4-BE49-F238E27FC236}">
                <a16:creationId xmlns:a16="http://schemas.microsoft.com/office/drawing/2014/main" id="{A0D9A287-EFC7-42FD-9488-0592D543251C}"/>
              </a:ext>
            </a:extLst>
          </p:cNvPr>
          <p:cNvGraphicFramePr>
            <a:graphicFrameLocks noGrp="1"/>
          </p:cNvGraphicFramePr>
          <p:nvPr>
            <p:extLst>
              <p:ext uri="{D42A27DB-BD31-4B8C-83A1-F6EECF244321}">
                <p14:modId xmlns:p14="http://schemas.microsoft.com/office/powerpoint/2010/main" val="1067613965"/>
              </p:ext>
            </p:extLst>
          </p:nvPr>
        </p:nvGraphicFramePr>
        <p:xfrm>
          <a:off x="395536" y="764174"/>
          <a:ext cx="7571184" cy="822960"/>
        </p:xfrm>
        <a:graphic>
          <a:graphicData uri="http://schemas.openxmlformats.org/drawingml/2006/table">
            <a:tbl>
              <a:tblPr firstRow="1" bandRow="1">
                <a:tableStyleId>{5C22544A-7EE6-4342-B048-85BDC9FD1C3A}</a:tableStyleId>
              </a:tblPr>
              <a:tblGrid>
                <a:gridCol w="7571184">
                  <a:extLst>
                    <a:ext uri="{9D8B030D-6E8A-4147-A177-3AD203B41FA5}">
                      <a16:colId xmlns:a16="http://schemas.microsoft.com/office/drawing/2014/main" val="395970393"/>
                    </a:ext>
                  </a:extLst>
                </a:gridCol>
              </a:tblGrid>
              <a:tr h="370840">
                <a:tc>
                  <a:txBody>
                    <a:bodyPr/>
                    <a:lstStyle/>
                    <a:p>
                      <a:pPr marL="0" indent="0" algn="just">
                        <a:buNone/>
                      </a:pPr>
                      <a:r>
                        <a:rPr lang="fr-FR" sz="1200" b="0" i="0" u="none" strike="noStrike">
                          <a:solidFill>
                            <a:srgbClr val="DE1122"/>
                          </a:solidFill>
                          <a:effectLst/>
                          <a:latin typeface="+mn-lt"/>
                        </a:rPr>
                        <a:t>Attention : si le SCOT et le PLU n’évoluent pas au plus tard dans un délai respectivement de 5 et 6 ans afin d’intégrer ces objectifs </a:t>
                      </a:r>
                      <a:r>
                        <a:rPr lang="fr-FR" sz="1200" b="0" i="0" u="none" strike="noStrike">
                          <a:solidFill>
                            <a:srgbClr val="545454"/>
                          </a:solidFill>
                          <a:effectLst/>
                          <a:latin typeface="+mn-lt"/>
                        </a:rPr>
                        <a:t>(article 201) :</a:t>
                      </a:r>
                      <a:endParaRPr lang="fr-FR" sz="1200">
                        <a:solidFill>
                          <a:srgbClr val="545454"/>
                        </a:solidFill>
                        <a:effectLst/>
                        <a:latin typeface="+mn-lt"/>
                      </a:endParaRPr>
                    </a:p>
                    <a:p>
                      <a:pPr algn="just"/>
                      <a:r>
                        <a:rPr lang="fr-FR" sz="1200" b="0" i="0" u="none" strike="noStrike">
                          <a:solidFill>
                            <a:srgbClr val="545454"/>
                          </a:solidFill>
                          <a:effectLst/>
                          <a:latin typeface="+mn-lt"/>
                        </a:rPr>
                        <a:t>les ouvertures à l’urbanisation des SCOT sont suspendues ;</a:t>
                      </a:r>
                      <a:endParaRPr lang="fr-FR" sz="1200">
                        <a:latin typeface="+mn-lt"/>
                      </a:endParaRPr>
                    </a:p>
                    <a:p>
                      <a:pPr algn="just"/>
                      <a:r>
                        <a:rPr lang="fr-FR" sz="1200" b="0" i="0" u="none" strike="noStrike">
                          <a:solidFill>
                            <a:srgbClr val="545454"/>
                          </a:solidFill>
                          <a:effectLst/>
                          <a:latin typeface="+mn-lt"/>
                        </a:rPr>
                        <a:t>les autorisations d'urbanisme ne peuvent être délivrées dans une zone à urbaniser du PLU.</a:t>
                      </a: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pic>
        <p:nvPicPr>
          <p:cNvPr id="7" name="Image 6">
            <a:extLst>
              <a:ext uri="{FF2B5EF4-FFF2-40B4-BE49-F238E27FC236}">
                <a16:creationId xmlns:a16="http://schemas.microsoft.com/office/drawing/2014/main" id="{3CAC3954-2A38-469F-A864-5A4DD80F82F6}"/>
              </a:ext>
            </a:extLst>
          </p:cNvPr>
          <p:cNvPicPr>
            <a:picLocks noChangeAspect="1"/>
          </p:cNvPicPr>
          <p:nvPr/>
        </p:nvPicPr>
        <p:blipFill>
          <a:blip r:embed="rId2"/>
          <a:stretch>
            <a:fillRect/>
          </a:stretch>
        </p:blipFill>
        <p:spPr>
          <a:xfrm rot="10800000">
            <a:off x="7937739" y="2862840"/>
            <a:ext cx="160151" cy="449716"/>
          </a:xfrm>
          <a:prstGeom prst="rect">
            <a:avLst/>
          </a:prstGeom>
        </p:spPr>
      </p:pic>
      <p:pic>
        <p:nvPicPr>
          <p:cNvPr id="8" name="Image 7">
            <a:extLst>
              <a:ext uri="{FF2B5EF4-FFF2-40B4-BE49-F238E27FC236}">
                <a16:creationId xmlns:a16="http://schemas.microsoft.com/office/drawing/2014/main" id="{837180AC-9F57-4357-A7CD-BFC0A84DBDAA}"/>
              </a:ext>
            </a:extLst>
          </p:cNvPr>
          <p:cNvPicPr>
            <a:picLocks noChangeAspect="1"/>
          </p:cNvPicPr>
          <p:nvPr/>
        </p:nvPicPr>
        <p:blipFill>
          <a:blip r:embed="rId2"/>
          <a:stretch>
            <a:fillRect/>
          </a:stretch>
        </p:blipFill>
        <p:spPr>
          <a:xfrm rot="10800000">
            <a:off x="7937739" y="4379326"/>
            <a:ext cx="160151" cy="449716"/>
          </a:xfrm>
          <a:prstGeom prst="rect">
            <a:avLst/>
          </a:prstGeom>
        </p:spPr>
      </p:pic>
      <p:pic>
        <p:nvPicPr>
          <p:cNvPr id="3" name="Image 2">
            <a:extLst>
              <a:ext uri="{FF2B5EF4-FFF2-40B4-BE49-F238E27FC236}">
                <a16:creationId xmlns:a16="http://schemas.microsoft.com/office/drawing/2014/main" id="{677C5978-8FA3-4D78-8D9F-83F0309E94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814" y="2860997"/>
            <a:ext cx="1012800" cy="1012800"/>
          </a:xfrm>
          <a:prstGeom prst="rect">
            <a:avLst/>
          </a:prstGeom>
        </p:spPr>
      </p:pic>
    </p:spTree>
    <p:extLst>
      <p:ext uri="{BB962C8B-B14F-4D97-AF65-F5344CB8AC3E}">
        <p14:creationId xmlns:p14="http://schemas.microsoft.com/office/powerpoint/2010/main" val="201172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339502"/>
            <a:ext cx="7571184" cy="3472234"/>
          </a:xfrm>
        </p:spPr>
        <p:txBody>
          <a:bodyPr/>
          <a:lstStyle/>
          <a:p>
            <a:pPr marL="0" indent="0" algn="just">
              <a:buNone/>
            </a:pPr>
            <a:r>
              <a:rPr lang="fr-FR" sz="1200" b="1" i="0" u="none" strike="noStrike" cap="all">
                <a:solidFill>
                  <a:srgbClr val="0E8ED8"/>
                </a:solidFill>
                <a:effectLst/>
                <a:latin typeface="+mj-lt"/>
              </a:rPr>
              <a:t>Focus - impact sur l'urbanisme commercial : </a:t>
            </a:r>
          </a:p>
        </p:txBody>
      </p:sp>
      <p:sp>
        <p:nvSpPr>
          <p:cNvPr id="11" name="Espace réservé du texte 5">
            <a:extLst>
              <a:ext uri="{FF2B5EF4-FFF2-40B4-BE49-F238E27FC236}">
                <a16:creationId xmlns:a16="http://schemas.microsoft.com/office/drawing/2014/main" id="{3923FB34-5C41-4744-AB98-96B16A22E6F2}"/>
              </a:ext>
            </a:extLst>
          </p:cNvPr>
          <p:cNvSpPr txBox="1">
            <a:spLocks/>
          </p:cNvSpPr>
          <p:nvPr/>
        </p:nvSpPr>
        <p:spPr>
          <a:xfrm>
            <a:off x="1043608" y="744462"/>
            <a:ext cx="6923112" cy="4275559"/>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200" b="0" i="0" u="none" strike="noStrike">
                <a:solidFill>
                  <a:srgbClr val="545454"/>
                </a:solidFill>
                <a:effectLst/>
                <a:latin typeface="+mn-lt"/>
              </a:rPr>
              <a:t>La loi Climat fixe un principe général d’interdiction de création de </a:t>
            </a:r>
            <a:r>
              <a:rPr lang="fr-FR" sz="1200" b="1" i="0" u="none" strike="noStrike">
                <a:solidFill>
                  <a:srgbClr val="DE1122"/>
                </a:solidFill>
                <a:effectLst/>
                <a:latin typeface="+mn-lt"/>
              </a:rPr>
              <a:t>nouvelles surfaces commerciales</a:t>
            </a:r>
            <a:r>
              <a:rPr lang="fr-FR" sz="1200" b="0" i="0" u="none" strike="noStrike">
                <a:solidFill>
                  <a:srgbClr val="545454"/>
                </a:solidFill>
                <a:effectLst/>
                <a:latin typeface="+mn-lt"/>
              </a:rPr>
              <a:t> qui entraîneraient une artificialisation des sols (</a:t>
            </a:r>
            <a:r>
              <a:rPr lang="fr-FR" sz="1200" b="0" i="0" u="none" strike="noStrike">
                <a:solidFill>
                  <a:srgbClr val="0E8ED8"/>
                </a:solidFill>
                <a:effectLst/>
                <a:latin typeface="+mn-lt"/>
              </a:rPr>
              <a:t>article 215</a:t>
            </a:r>
            <a:r>
              <a:rPr lang="fr-FR" sz="1200" b="0" i="0" u="none" strike="noStrike">
                <a:solidFill>
                  <a:srgbClr val="545454"/>
                </a:solidFill>
                <a:effectLst/>
                <a:latin typeface="+mn-lt"/>
              </a:rPr>
              <a:t>).</a:t>
            </a: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Des possibilités de dérogation sont néanmoins d’ores et déjà prévues pour les projets d’une surface inférieure à 10 000 m². </a:t>
            </a: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Un</a:t>
            </a:r>
            <a:r>
              <a:rPr lang="fr-FR" sz="1200" b="1" i="0" u="none" strike="noStrike">
                <a:solidFill>
                  <a:schemeClr val="accent1"/>
                </a:solidFill>
                <a:effectLst/>
                <a:latin typeface="+mn-lt"/>
              </a:rPr>
              <a:t> décret </a:t>
            </a:r>
            <a:r>
              <a:rPr lang="fr-FR" sz="1200" b="0" i="0" u="none" strike="noStrike">
                <a:solidFill>
                  <a:srgbClr val="545454"/>
                </a:solidFill>
                <a:effectLst/>
                <a:latin typeface="+mn-lt"/>
              </a:rPr>
              <a:t>d’application doit venir préciser les projets considérés comme « </a:t>
            </a:r>
            <a:r>
              <a:rPr lang="fr-FR" sz="1200" b="0" i="1" u="none" strike="noStrike">
                <a:solidFill>
                  <a:srgbClr val="545454"/>
                </a:solidFill>
                <a:effectLst/>
                <a:latin typeface="+mn-lt"/>
              </a:rPr>
              <a:t>engendrant une artificialisation des sols </a:t>
            </a:r>
            <a:r>
              <a:rPr lang="fr-FR" sz="1200" b="0" i="0" u="none" strike="noStrike">
                <a:solidFill>
                  <a:srgbClr val="545454"/>
                </a:solidFill>
                <a:effectLst/>
                <a:latin typeface="+mn-lt"/>
              </a:rPr>
              <a:t>».</a:t>
            </a:r>
          </a:p>
          <a:p>
            <a:pPr marL="0" indent="0" algn="just">
              <a:buNone/>
            </a:pP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La loi renforce la capacité des collectivités territoriales à planifier le développement de l’implantation des entrepôts logistiques à vocation commerciale (</a:t>
            </a:r>
            <a:r>
              <a:rPr lang="fr-FR" sz="1200" b="0" i="0" u="none" strike="noStrike">
                <a:solidFill>
                  <a:srgbClr val="0E8ED8"/>
                </a:solidFill>
                <a:effectLst/>
                <a:latin typeface="+mn-lt"/>
              </a:rPr>
              <a:t>article 219</a:t>
            </a:r>
            <a:r>
              <a:rPr lang="fr-FR" sz="1200" b="0" i="0" u="none" strike="noStrike">
                <a:solidFill>
                  <a:srgbClr val="545454"/>
                </a:solidFill>
                <a:effectLst/>
                <a:latin typeface="+mn-lt"/>
              </a:rPr>
              <a:t>).</a:t>
            </a:r>
          </a:p>
          <a:p>
            <a:pPr marL="0" indent="0" algn="just">
              <a:buNone/>
            </a:pPr>
            <a:endParaRPr lang="fr-FR" sz="1200">
              <a:solidFill>
                <a:srgbClr val="545454"/>
              </a:solidFill>
              <a:effectLst/>
              <a:latin typeface="+mn-lt"/>
            </a:endParaRPr>
          </a:p>
          <a:p>
            <a:pPr marL="0" indent="0" algn="just">
              <a:buNone/>
            </a:pPr>
            <a:r>
              <a:rPr lang="fr-FR" sz="1200" b="1" i="0" u="none" strike="noStrike">
                <a:solidFill>
                  <a:srgbClr val="DE1122"/>
                </a:solidFill>
                <a:effectLst/>
                <a:latin typeface="+mn-lt"/>
              </a:rPr>
              <a:t>Le document d'orientation et d'objectifs du SCOT</a:t>
            </a:r>
            <a:r>
              <a:rPr lang="fr-FR" sz="1200" b="0" i="0" u="none" strike="noStrike">
                <a:solidFill>
                  <a:srgbClr val="545454"/>
                </a:solidFill>
                <a:effectLst/>
                <a:latin typeface="+mn-lt"/>
              </a:rPr>
              <a:t> devra ainsi désormais déterminer les conditions d'implantation des constructions commerciales et des constructions logistiques commerciales.</a:t>
            </a:r>
          </a:p>
          <a:p>
            <a:pPr marL="0" indent="0" algn="just">
              <a:buNone/>
            </a:pP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D’ici le 22 août 2023, l’autorité compétente en matière de création des </a:t>
            </a:r>
            <a:r>
              <a:rPr lang="fr-FR" sz="1200" b="1" i="0" u="none" strike="noStrike">
                <a:solidFill>
                  <a:schemeClr val="accent1"/>
                </a:solidFill>
                <a:effectLst/>
                <a:latin typeface="+mn-lt"/>
              </a:rPr>
              <a:t>zones d’activités économiques</a:t>
            </a:r>
            <a:r>
              <a:rPr lang="fr-FR" sz="1200" b="0" i="0" u="none" strike="noStrike">
                <a:solidFill>
                  <a:srgbClr val="545454"/>
                </a:solidFill>
                <a:effectLst/>
                <a:latin typeface="+mn-lt"/>
              </a:rPr>
              <a:t> (ZAE) devra établir un </a:t>
            </a:r>
            <a:r>
              <a:rPr lang="fr-FR" sz="1200" b="1" i="0" u="none" strike="noStrike">
                <a:solidFill>
                  <a:schemeClr val="accent1"/>
                </a:solidFill>
                <a:effectLst/>
                <a:latin typeface="+mn-lt"/>
              </a:rPr>
              <a:t>inventaire</a:t>
            </a:r>
            <a:r>
              <a:rPr lang="fr-FR" sz="1200" b="0" i="0" u="none" strike="noStrike">
                <a:solidFill>
                  <a:schemeClr val="accent1"/>
                </a:solidFill>
                <a:effectLst/>
                <a:latin typeface="+mn-lt"/>
              </a:rPr>
              <a:t> </a:t>
            </a:r>
            <a:r>
              <a:rPr lang="fr-FR" sz="1200" b="0" i="0" u="none" strike="noStrike">
                <a:solidFill>
                  <a:srgbClr val="545454"/>
                </a:solidFill>
                <a:effectLst/>
                <a:latin typeface="+mn-lt"/>
              </a:rPr>
              <a:t>des zones situées sur le territoire. </a:t>
            </a:r>
          </a:p>
          <a:p>
            <a:pPr marL="0" indent="0" algn="just">
              <a:buNone/>
            </a:pPr>
            <a:endParaRPr lang="fr-FR" sz="1200">
              <a:solidFill>
                <a:srgbClr val="545454"/>
              </a:solidFill>
              <a:effectLst/>
              <a:latin typeface="+mn-lt"/>
            </a:endParaRPr>
          </a:p>
          <a:p>
            <a:pPr marL="0" indent="0" algn="just">
              <a:buNone/>
            </a:pPr>
            <a:r>
              <a:rPr lang="fr-FR" sz="1200" b="0" i="0" u="none" strike="noStrike">
                <a:solidFill>
                  <a:srgbClr val="545454"/>
                </a:solidFill>
                <a:effectLst/>
                <a:latin typeface="+mn-lt"/>
              </a:rPr>
              <a:t>Les collectivités pourront ensuite mettre en demeure les propriétaires des sites figurant dans l’inventaire de réhabiliter les lieux et à défaut, elles pourront engager une procédure d'expropriation pour réaliser les travaux définis.</a:t>
            </a:r>
            <a:endParaRPr lang="fr-FR" sz="1200">
              <a:solidFill>
                <a:srgbClr val="545454"/>
              </a:solidFill>
              <a:effectLst/>
              <a:latin typeface="+mn-lt"/>
            </a:endParaRPr>
          </a:p>
          <a:p>
            <a:pPr marL="0" indent="0" algn="just">
              <a:buNone/>
            </a:pPr>
            <a:endParaRPr lang="fr-FR" sz="1200">
              <a:latin typeface="+mn-lt"/>
            </a:endParaRPr>
          </a:p>
          <a:p>
            <a:pPr marL="0" indent="0" algn="just">
              <a:buFont typeface="Wingdings" panose="05000000000000000000" pitchFamily="2" charset="2"/>
              <a:buNone/>
            </a:pPr>
            <a:endParaRPr lang="fr-FR" sz="1200" b="1">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None/>
            </a:pPr>
            <a:endParaRPr lang="fr-FR" sz="1000">
              <a:solidFill>
                <a:srgbClr val="545454"/>
              </a:solidFill>
              <a:effectLst/>
              <a:latin typeface="+mn-lt"/>
            </a:endParaRPr>
          </a:p>
        </p:txBody>
      </p:sp>
      <p:sp>
        <p:nvSpPr>
          <p:cNvPr id="4" name="Triangle isocèle 3">
            <a:extLst>
              <a:ext uri="{FF2B5EF4-FFF2-40B4-BE49-F238E27FC236}">
                <a16:creationId xmlns:a16="http://schemas.microsoft.com/office/drawing/2014/main" id="{844E5623-1DB1-4667-8530-5686BDE4BF16}"/>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6" name="Image 5">
            <a:extLst>
              <a:ext uri="{FF2B5EF4-FFF2-40B4-BE49-F238E27FC236}">
                <a16:creationId xmlns:a16="http://schemas.microsoft.com/office/drawing/2014/main" id="{C38C65AE-8482-4F34-A9B4-0EF1CAEEDCE1}"/>
              </a:ext>
            </a:extLst>
          </p:cNvPr>
          <p:cNvPicPr>
            <a:picLocks noChangeAspect="1"/>
          </p:cNvPicPr>
          <p:nvPr/>
        </p:nvPicPr>
        <p:blipFill>
          <a:blip r:embed="rId2"/>
          <a:stretch>
            <a:fillRect/>
          </a:stretch>
        </p:blipFill>
        <p:spPr>
          <a:xfrm>
            <a:off x="869950" y="1504737"/>
            <a:ext cx="203300" cy="570882"/>
          </a:xfrm>
          <a:prstGeom prst="rect">
            <a:avLst/>
          </a:prstGeom>
        </p:spPr>
      </p:pic>
      <p:pic>
        <p:nvPicPr>
          <p:cNvPr id="7" name="Image 6">
            <a:extLst>
              <a:ext uri="{FF2B5EF4-FFF2-40B4-BE49-F238E27FC236}">
                <a16:creationId xmlns:a16="http://schemas.microsoft.com/office/drawing/2014/main" id="{7E8097DA-9D71-475A-838D-E80BAB66264F}"/>
              </a:ext>
            </a:extLst>
          </p:cNvPr>
          <p:cNvPicPr>
            <a:picLocks noChangeAspect="1"/>
          </p:cNvPicPr>
          <p:nvPr/>
        </p:nvPicPr>
        <p:blipFill>
          <a:blip r:embed="rId2"/>
          <a:stretch>
            <a:fillRect/>
          </a:stretch>
        </p:blipFill>
        <p:spPr>
          <a:xfrm>
            <a:off x="869950" y="4286570"/>
            <a:ext cx="203300" cy="570882"/>
          </a:xfrm>
          <a:prstGeom prst="rect">
            <a:avLst/>
          </a:prstGeom>
        </p:spPr>
      </p:pic>
      <p:pic>
        <p:nvPicPr>
          <p:cNvPr id="3" name="Image 2">
            <a:extLst>
              <a:ext uri="{FF2B5EF4-FFF2-40B4-BE49-F238E27FC236}">
                <a16:creationId xmlns:a16="http://schemas.microsoft.com/office/drawing/2014/main" id="{07D79799-85B4-4E49-BF9A-CC5BB4DC9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8" y="3988264"/>
            <a:ext cx="876318" cy="876318"/>
          </a:xfrm>
          <a:prstGeom prst="rect">
            <a:avLst/>
          </a:prstGeom>
        </p:spPr>
      </p:pic>
      <p:pic>
        <p:nvPicPr>
          <p:cNvPr id="10" name="Image 9">
            <a:extLst>
              <a:ext uri="{FF2B5EF4-FFF2-40B4-BE49-F238E27FC236}">
                <a16:creationId xmlns:a16="http://schemas.microsoft.com/office/drawing/2014/main" id="{CA8F8181-5143-403C-AD22-3783DA4C4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1" y="1419622"/>
            <a:ext cx="876318" cy="876318"/>
          </a:xfrm>
          <a:prstGeom prst="rect">
            <a:avLst/>
          </a:prstGeom>
        </p:spPr>
      </p:pic>
    </p:spTree>
    <p:extLst>
      <p:ext uri="{BB962C8B-B14F-4D97-AF65-F5344CB8AC3E}">
        <p14:creationId xmlns:p14="http://schemas.microsoft.com/office/powerpoint/2010/main" val="403318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339502"/>
            <a:ext cx="7571184" cy="3472234"/>
          </a:xfrm>
        </p:spPr>
        <p:txBody>
          <a:bodyPr/>
          <a:lstStyle/>
          <a:p>
            <a:pPr marL="0" indent="0" algn="just">
              <a:buNone/>
            </a:pPr>
            <a:r>
              <a:rPr lang="fr-FR" sz="1200" b="1" i="0" u="none" strike="noStrike" cap="all">
                <a:solidFill>
                  <a:srgbClr val="0E8ED8"/>
                </a:solidFill>
                <a:effectLst/>
                <a:latin typeface="+mj-lt"/>
              </a:rPr>
              <a:t>Focus - les mesures spécifiques aux friches : </a:t>
            </a:r>
          </a:p>
        </p:txBody>
      </p:sp>
      <p:sp>
        <p:nvSpPr>
          <p:cNvPr id="11" name="Espace réservé du texte 5">
            <a:extLst>
              <a:ext uri="{FF2B5EF4-FFF2-40B4-BE49-F238E27FC236}">
                <a16:creationId xmlns:a16="http://schemas.microsoft.com/office/drawing/2014/main" id="{3923FB34-5C41-4744-AB98-96B16A22E6F2}"/>
              </a:ext>
            </a:extLst>
          </p:cNvPr>
          <p:cNvSpPr txBox="1">
            <a:spLocks/>
          </p:cNvSpPr>
          <p:nvPr/>
        </p:nvSpPr>
        <p:spPr>
          <a:xfrm>
            <a:off x="1907703" y="2866577"/>
            <a:ext cx="5818205" cy="2033764"/>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fr-FR" sz="1200" b="0" i="0" u="none" strike="noStrike">
                <a:solidFill>
                  <a:srgbClr val="545454"/>
                </a:solidFill>
                <a:effectLst/>
                <a:latin typeface="+mn-lt"/>
              </a:rPr>
              <a:t>Elle définit pour la première fois ce qu’est une «</a:t>
            </a:r>
            <a:r>
              <a:rPr lang="fr-FR" sz="1200" b="1" i="0" u="none" strike="noStrike">
                <a:solidFill>
                  <a:srgbClr val="545454"/>
                </a:solidFill>
                <a:effectLst/>
                <a:latin typeface="+mn-lt"/>
              </a:rPr>
              <a:t> friche</a:t>
            </a:r>
            <a:r>
              <a:rPr lang="fr-FR" sz="1200" b="0" i="0" u="none" strike="noStrike">
                <a:solidFill>
                  <a:srgbClr val="545454"/>
                </a:solidFill>
                <a:effectLst/>
                <a:latin typeface="+mn-lt"/>
              </a:rPr>
              <a:t> » (</a:t>
            </a:r>
            <a:r>
              <a:rPr lang="fr-FR" sz="1200" b="0" i="0" u="none" strike="noStrike">
                <a:solidFill>
                  <a:srgbClr val="0E8ED8"/>
                </a:solidFill>
                <a:effectLst/>
                <a:latin typeface="+mn-lt"/>
              </a:rPr>
              <a:t>article 222</a:t>
            </a:r>
            <a:r>
              <a:rPr lang="fr-FR" sz="1200" b="0" i="0" u="none" strike="noStrike">
                <a:solidFill>
                  <a:srgbClr val="545454"/>
                </a:solidFill>
                <a:effectLst/>
                <a:latin typeface="+mn-lt"/>
              </a:rPr>
              <a:t>) ; </a:t>
            </a:r>
          </a:p>
          <a:p>
            <a:pPr algn="just"/>
            <a:endParaRPr lang="fr-FR" sz="1200">
              <a:latin typeface="+mn-lt"/>
            </a:endParaRPr>
          </a:p>
          <a:p>
            <a:pPr algn="just"/>
            <a:r>
              <a:rPr lang="fr-FR" sz="1200" b="0" i="0" u="none" strike="noStrike">
                <a:solidFill>
                  <a:srgbClr val="545454"/>
                </a:solidFill>
                <a:effectLst/>
                <a:latin typeface="+mn-lt"/>
              </a:rPr>
              <a:t>Elle prévoit la possibilité de </a:t>
            </a:r>
            <a:r>
              <a:rPr lang="fr-FR" sz="1200" b="1" i="0" u="none" strike="noStrike">
                <a:solidFill>
                  <a:srgbClr val="545454"/>
                </a:solidFill>
                <a:effectLst/>
                <a:latin typeface="+mn-lt"/>
              </a:rPr>
              <a:t>déroger aux règles relatives au gabarit</a:t>
            </a:r>
            <a:r>
              <a:rPr lang="fr-FR" sz="1200" b="0" i="0" u="none" strike="noStrike">
                <a:solidFill>
                  <a:srgbClr val="545454"/>
                </a:solidFill>
                <a:effectLst/>
                <a:latin typeface="+mn-lt"/>
              </a:rPr>
              <a:t>, dans la limite d’une majoration de 30 % de ces règles pour les projets de construction ou de travaux réalisés sur une </a:t>
            </a:r>
            <a:r>
              <a:rPr lang="fr-FR" sz="1200" b="1" i="0" u="none" strike="noStrike">
                <a:solidFill>
                  <a:srgbClr val="545454"/>
                </a:solidFill>
                <a:effectLst/>
                <a:latin typeface="+mn-lt"/>
              </a:rPr>
              <a:t>friche</a:t>
            </a:r>
            <a:r>
              <a:rPr lang="fr-FR" sz="1200" b="0" i="0" u="none" strike="noStrike">
                <a:solidFill>
                  <a:srgbClr val="545454"/>
                </a:solidFill>
                <a:effectLst/>
                <a:latin typeface="+mn-lt"/>
              </a:rPr>
              <a:t> (</a:t>
            </a:r>
            <a:r>
              <a:rPr lang="fr-FR" sz="1200" b="0" i="0" u="none" strike="noStrike">
                <a:solidFill>
                  <a:srgbClr val="0E8ED8"/>
                </a:solidFill>
                <a:effectLst/>
                <a:latin typeface="+mn-lt"/>
              </a:rPr>
              <a:t>article 211</a:t>
            </a:r>
            <a:r>
              <a:rPr lang="fr-FR" sz="1200" b="0" i="0" u="none" strike="noStrike">
                <a:solidFill>
                  <a:srgbClr val="545454"/>
                </a:solidFill>
                <a:effectLst/>
                <a:latin typeface="+mn-lt"/>
              </a:rPr>
              <a:t>) ; </a:t>
            </a:r>
          </a:p>
          <a:p>
            <a:pPr algn="just"/>
            <a:endParaRPr lang="fr-FR" sz="1200">
              <a:latin typeface="+mn-lt"/>
            </a:endParaRPr>
          </a:p>
          <a:p>
            <a:pPr algn="just"/>
            <a:r>
              <a:rPr lang="fr-FR" sz="1200" b="0" i="0" u="none" strike="noStrike">
                <a:solidFill>
                  <a:srgbClr val="545454"/>
                </a:solidFill>
                <a:effectLst/>
                <a:latin typeface="+mn-lt"/>
              </a:rPr>
              <a:t>Elle crée une expérimentation pendant 3 ans le représentant de l’État dans le département peut établir un </a:t>
            </a:r>
            <a:r>
              <a:rPr lang="fr-FR" sz="1200" b="1" i="0" u="none" strike="noStrike">
                <a:solidFill>
                  <a:srgbClr val="545454"/>
                </a:solidFill>
                <a:effectLst/>
                <a:latin typeface="+mn-lt"/>
              </a:rPr>
              <a:t>certificat de projet</a:t>
            </a:r>
            <a:r>
              <a:rPr lang="fr-FR" sz="1200" b="0" i="0" u="none" strike="noStrike">
                <a:solidFill>
                  <a:srgbClr val="545454"/>
                </a:solidFill>
                <a:effectLst/>
                <a:latin typeface="+mn-lt"/>
              </a:rPr>
              <a:t> à la demande d’un porteur de projet intégralement situé sur une</a:t>
            </a:r>
            <a:r>
              <a:rPr lang="fr-FR" sz="1200" b="1" i="0" u="none" strike="noStrike">
                <a:solidFill>
                  <a:srgbClr val="545454"/>
                </a:solidFill>
                <a:effectLst/>
                <a:latin typeface="+mn-lt"/>
              </a:rPr>
              <a:t> friche</a:t>
            </a:r>
            <a:r>
              <a:rPr lang="fr-FR" sz="1200" b="0" i="0" u="none" strike="noStrike">
                <a:solidFill>
                  <a:srgbClr val="545454"/>
                </a:solidFill>
                <a:effectLst/>
                <a:latin typeface="+mn-lt"/>
              </a:rPr>
              <a:t> (</a:t>
            </a:r>
            <a:r>
              <a:rPr lang="fr-FR" sz="1200" b="0" i="0" u="none" strike="noStrike">
                <a:solidFill>
                  <a:srgbClr val="0E8ED8"/>
                </a:solidFill>
                <a:effectLst/>
                <a:latin typeface="+mn-lt"/>
              </a:rPr>
              <a:t>article 212</a:t>
            </a:r>
            <a:r>
              <a:rPr lang="fr-FR" sz="1200" b="0" i="0" u="none" strike="noStrike">
                <a:solidFill>
                  <a:srgbClr val="545454"/>
                </a:solidFill>
                <a:effectLst/>
                <a:latin typeface="+mn-lt"/>
              </a:rPr>
              <a:t>).</a:t>
            </a:r>
          </a:p>
          <a:p>
            <a:pPr marL="0" indent="0" algn="just">
              <a:buNone/>
            </a:pPr>
            <a:endParaRPr lang="fr-FR" sz="1200">
              <a:latin typeface="+mn-lt"/>
            </a:endParaRPr>
          </a:p>
          <a:p>
            <a:pPr marL="0" indent="0" algn="just">
              <a:buNone/>
            </a:pPr>
            <a:endParaRPr lang="fr-FR" sz="1200">
              <a:latin typeface="+mn-lt"/>
            </a:endParaRPr>
          </a:p>
          <a:p>
            <a:pPr marL="0" indent="0" algn="just">
              <a:buFont typeface="Wingdings" panose="05000000000000000000" pitchFamily="2" charset="2"/>
              <a:buNone/>
            </a:pPr>
            <a:endParaRPr lang="fr-FR" sz="1200" b="1">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None/>
            </a:pPr>
            <a:endParaRPr lang="fr-FR" sz="1000">
              <a:solidFill>
                <a:srgbClr val="545454"/>
              </a:solidFill>
              <a:effectLst/>
              <a:latin typeface="+mn-lt"/>
            </a:endParaRPr>
          </a:p>
        </p:txBody>
      </p:sp>
      <p:sp>
        <p:nvSpPr>
          <p:cNvPr id="4" name="Triangle isocèle 3">
            <a:extLst>
              <a:ext uri="{FF2B5EF4-FFF2-40B4-BE49-F238E27FC236}">
                <a16:creationId xmlns:a16="http://schemas.microsoft.com/office/drawing/2014/main" id="{220F9C5B-A3C0-431B-9594-CC73A0A591C6}"/>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a:extLst>
              <a:ext uri="{FF2B5EF4-FFF2-40B4-BE49-F238E27FC236}">
                <a16:creationId xmlns:a16="http://schemas.microsoft.com/office/drawing/2014/main" id="{31379080-23B6-45E5-8782-8E5CAC32504C}"/>
              </a:ext>
            </a:extLst>
          </p:cNvPr>
          <p:cNvPicPr>
            <a:picLocks noChangeAspect="1"/>
          </p:cNvPicPr>
          <p:nvPr/>
        </p:nvPicPr>
        <p:blipFill>
          <a:blip r:embed="rId2"/>
          <a:stretch>
            <a:fillRect/>
          </a:stretch>
        </p:blipFill>
        <p:spPr>
          <a:xfrm>
            <a:off x="1580059" y="2673274"/>
            <a:ext cx="317136" cy="2276923"/>
          </a:xfrm>
          <a:prstGeom prst="rect">
            <a:avLst/>
          </a:prstGeom>
        </p:spPr>
      </p:pic>
      <p:pic>
        <p:nvPicPr>
          <p:cNvPr id="6" name="Image 5">
            <a:extLst>
              <a:ext uri="{FF2B5EF4-FFF2-40B4-BE49-F238E27FC236}">
                <a16:creationId xmlns:a16="http://schemas.microsoft.com/office/drawing/2014/main" id="{EE193D30-0751-47FE-9254-CCACBC2D0E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6822" y="2916425"/>
            <a:ext cx="1359359" cy="1359359"/>
          </a:xfrm>
          <a:prstGeom prst="rect">
            <a:avLst/>
          </a:prstGeom>
        </p:spPr>
      </p:pic>
      <p:pic>
        <p:nvPicPr>
          <p:cNvPr id="3" name="Image 2" descr="Une image contenant herbe, extérieur, bâtiment, vieux&#10;&#10;Description générée automatiquement">
            <a:extLst>
              <a:ext uri="{FF2B5EF4-FFF2-40B4-BE49-F238E27FC236}">
                <a16:creationId xmlns:a16="http://schemas.microsoft.com/office/drawing/2014/main" id="{FBD77741-364D-4CA5-B9E9-D833CE52E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7135" y="696160"/>
            <a:ext cx="3038774" cy="2033763"/>
          </a:xfrm>
          <a:prstGeom prst="rect">
            <a:avLst/>
          </a:prstGeom>
        </p:spPr>
      </p:pic>
      <p:sp>
        <p:nvSpPr>
          <p:cNvPr id="9" name="Espace réservé du texte 5">
            <a:extLst>
              <a:ext uri="{FF2B5EF4-FFF2-40B4-BE49-F238E27FC236}">
                <a16:creationId xmlns:a16="http://schemas.microsoft.com/office/drawing/2014/main" id="{69C18580-108F-41D6-9094-F9D9810F77EA}"/>
              </a:ext>
            </a:extLst>
          </p:cNvPr>
          <p:cNvSpPr txBox="1">
            <a:spLocks/>
          </p:cNvSpPr>
          <p:nvPr/>
        </p:nvSpPr>
        <p:spPr>
          <a:xfrm>
            <a:off x="525112" y="1345348"/>
            <a:ext cx="4032448" cy="865231"/>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200" b="0" i="0" u="none" strike="noStrike">
                <a:solidFill>
                  <a:srgbClr val="545454"/>
                </a:solidFill>
                <a:effectLst/>
                <a:latin typeface="+mn-lt"/>
              </a:rPr>
              <a:t>La Loi Climat introduit un nouveau cadre juridique pour soutenir le réemploi des friches (urbaines, commerciales, (</a:t>
            </a:r>
            <a:r>
              <a:rPr lang="fr-FR" sz="1200" b="0" i="0" u="none" strike="noStrike" err="1">
                <a:solidFill>
                  <a:srgbClr val="545454"/>
                </a:solidFill>
                <a:effectLst/>
                <a:latin typeface="+mn-lt"/>
              </a:rPr>
              <a:t>aéro</a:t>
            </a:r>
            <a:r>
              <a:rPr lang="fr-FR" sz="1200" b="0" i="0" u="none" strike="noStrike">
                <a:solidFill>
                  <a:srgbClr val="545454"/>
                </a:solidFill>
                <a:effectLst/>
                <a:latin typeface="+mn-lt"/>
              </a:rPr>
              <a:t>)portuaires, ferroviaires ou routières, industrielles, militaires ou minières) : </a:t>
            </a: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Font typeface="Wingdings" panose="05000000000000000000" pitchFamily="2" charset="2"/>
              <a:buNone/>
            </a:pPr>
            <a:endParaRPr lang="fr-FR" sz="1200">
              <a:solidFill>
                <a:srgbClr val="545454"/>
              </a:solidFill>
              <a:latin typeface="+mj-lt"/>
            </a:endParaRPr>
          </a:p>
          <a:p>
            <a:pPr marL="0" indent="0" algn="just">
              <a:buNone/>
            </a:pPr>
            <a:endParaRPr lang="fr-FR" sz="1000">
              <a:solidFill>
                <a:srgbClr val="545454"/>
              </a:solidFill>
              <a:effectLst/>
              <a:latin typeface="+mn-lt"/>
            </a:endParaRPr>
          </a:p>
        </p:txBody>
      </p:sp>
    </p:spTree>
    <p:extLst>
      <p:ext uri="{BB962C8B-B14F-4D97-AF65-F5344CB8AC3E}">
        <p14:creationId xmlns:p14="http://schemas.microsoft.com/office/powerpoint/2010/main" val="334408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322569"/>
            <a:ext cx="7571184" cy="3472234"/>
          </a:xfrm>
        </p:spPr>
        <p:txBody>
          <a:bodyPr/>
          <a:lstStyle/>
          <a:p>
            <a:pPr marL="0" indent="0" algn="just">
              <a:buNone/>
            </a:pPr>
            <a:r>
              <a:rPr lang="fr-FR" sz="1200" b="1" i="0" u="none" strike="noStrike" cap="all">
                <a:solidFill>
                  <a:srgbClr val="0E8ED8"/>
                </a:solidFill>
                <a:effectLst/>
                <a:latin typeface="+mj-lt"/>
              </a:rPr>
              <a:t>NATURE EN VILLE (1/2) </a:t>
            </a:r>
          </a:p>
        </p:txBody>
      </p:sp>
      <p:graphicFrame>
        <p:nvGraphicFramePr>
          <p:cNvPr id="4" name="Tableau 2">
            <a:extLst>
              <a:ext uri="{FF2B5EF4-FFF2-40B4-BE49-F238E27FC236}">
                <a16:creationId xmlns:a16="http://schemas.microsoft.com/office/drawing/2014/main" id="{768C8729-8E40-453D-B4C6-74DBD37B7E1C}"/>
              </a:ext>
            </a:extLst>
          </p:cNvPr>
          <p:cNvGraphicFramePr>
            <a:graphicFrameLocks noGrp="1"/>
          </p:cNvGraphicFramePr>
          <p:nvPr>
            <p:extLst>
              <p:ext uri="{D42A27DB-BD31-4B8C-83A1-F6EECF244321}">
                <p14:modId xmlns:p14="http://schemas.microsoft.com/office/powerpoint/2010/main" val="652336446"/>
              </p:ext>
            </p:extLst>
          </p:nvPr>
        </p:nvGraphicFramePr>
        <p:xfrm>
          <a:off x="1177279" y="1024059"/>
          <a:ext cx="4957955" cy="3566160"/>
        </p:xfrm>
        <a:graphic>
          <a:graphicData uri="http://schemas.openxmlformats.org/drawingml/2006/table">
            <a:tbl>
              <a:tblPr firstRow="1" bandRow="1">
                <a:tableStyleId>{5C22544A-7EE6-4342-B048-85BDC9FD1C3A}</a:tableStyleId>
              </a:tblPr>
              <a:tblGrid>
                <a:gridCol w="4957955">
                  <a:extLst>
                    <a:ext uri="{9D8B030D-6E8A-4147-A177-3AD203B41FA5}">
                      <a16:colId xmlns:a16="http://schemas.microsoft.com/office/drawing/2014/main" val="395970393"/>
                    </a:ext>
                  </a:extLst>
                </a:gridCol>
              </a:tblGrid>
              <a:tr h="370840">
                <a:tc>
                  <a:txBody>
                    <a:bodyPr/>
                    <a:lstStyle/>
                    <a:p>
                      <a:pPr algn="just"/>
                      <a:r>
                        <a:rPr lang="fr-FR" sz="1200" b="1" i="0" u="none" strike="noStrike">
                          <a:solidFill>
                            <a:srgbClr val="545454"/>
                          </a:solidFill>
                          <a:effectLst/>
                          <a:latin typeface="+mn-lt"/>
                        </a:rPr>
                        <a:t>Sécuriser juridiquement les « permis de végétaliser » </a:t>
                      </a:r>
                      <a:r>
                        <a:rPr lang="fr-FR" sz="1200" b="0" i="0" u="none" strike="noStrike">
                          <a:solidFill>
                            <a:srgbClr val="545454"/>
                          </a:solidFill>
                          <a:effectLst/>
                          <a:latin typeface="+mn-lt"/>
                        </a:rPr>
                        <a:t>(</a:t>
                      </a:r>
                      <a:r>
                        <a:rPr lang="fr-FR" sz="1200" b="0" i="0" u="none" strike="noStrike">
                          <a:solidFill>
                            <a:srgbClr val="0E8ED8"/>
                          </a:solidFill>
                          <a:effectLst/>
                          <a:latin typeface="+mn-lt"/>
                        </a:rPr>
                        <a:t>article 202</a:t>
                      </a:r>
                      <a:r>
                        <a:rPr lang="fr-FR" sz="1200" b="0" i="0" u="none" strike="noStrike">
                          <a:solidFill>
                            <a:srgbClr val="545454"/>
                          </a:solidFill>
                          <a:effectLst/>
                          <a:latin typeface="+mn-lt"/>
                        </a:rPr>
                        <a:t>)</a:t>
                      </a:r>
                    </a:p>
                    <a:p>
                      <a:pPr algn="just"/>
                      <a:endParaRPr lang="fr-FR" sz="1200">
                        <a:solidFill>
                          <a:srgbClr val="545454"/>
                        </a:solidFill>
                        <a:effectLst/>
                        <a:latin typeface="+mn-lt"/>
                      </a:endParaRPr>
                    </a:p>
                    <a:p>
                      <a:pPr algn="just"/>
                      <a:r>
                        <a:rPr lang="fr-FR" sz="1200" b="0" i="0" u="none" strike="noStrike">
                          <a:solidFill>
                            <a:srgbClr val="545454"/>
                          </a:solidFill>
                          <a:effectLst/>
                          <a:latin typeface="+mn-lt"/>
                        </a:rPr>
                        <a:t>La loi Climat prévoit que les communes peuvent </a:t>
                      </a:r>
                      <a:r>
                        <a:rPr lang="fr-FR" sz="1200" b="1" i="0" u="none" strike="noStrike">
                          <a:solidFill>
                            <a:srgbClr val="545454"/>
                          </a:solidFill>
                          <a:effectLst/>
                          <a:latin typeface="+mn-lt"/>
                        </a:rPr>
                        <a:t>délivrer des autorisations d'occupation temporaire (AOT) du domaine public à t</a:t>
                      </a:r>
                      <a:r>
                        <a:rPr lang="fr-FR" sz="1200" b="1" i="0" u="sng">
                          <a:solidFill>
                            <a:srgbClr val="545454"/>
                          </a:solidFill>
                          <a:effectLst/>
                          <a:latin typeface="+mn-lt"/>
                        </a:rPr>
                        <a:t>itre gratuit</a:t>
                      </a:r>
                      <a:r>
                        <a:rPr lang="fr-FR" sz="1200" b="1" i="0" u="none" strike="noStrike">
                          <a:solidFill>
                            <a:srgbClr val="545454"/>
                          </a:solidFill>
                          <a:effectLst/>
                          <a:latin typeface="+mn-lt"/>
                        </a:rPr>
                        <a:t> pour les projets participant au "développement de la nature en ville" à condition que les demandeurs ne poursuivent aucun but lucratif.</a:t>
                      </a:r>
                      <a:endParaRPr lang="fr-FR" sz="1200">
                        <a:solidFill>
                          <a:srgbClr val="545454"/>
                        </a:solidFill>
                        <a:effectLst/>
                        <a:latin typeface="+mn-lt"/>
                      </a:endParaRPr>
                    </a:p>
                    <a:p>
                      <a:pPr algn="just"/>
                      <a:r>
                        <a:rPr lang="fr-FR" sz="1200" b="0" i="0" u="none" strike="noStrike">
                          <a:solidFill>
                            <a:srgbClr val="545454"/>
                          </a:solidFill>
                          <a:effectLst/>
                          <a:latin typeface="+mn-lt"/>
                        </a:rPr>
                        <a:t>Un décret d’application doit intervenir pour préciser le cadre de ces nouvelles AOT.</a:t>
                      </a:r>
                    </a:p>
                    <a:p>
                      <a:pPr algn="just"/>
                      <a:endParaRPr lang="fr-FR" sz="1200" b="0" i="0" u="none" strike="noStrike">
                        <a:solidFill>
                          <a:srgbClr val="545454"/>
                        </a:solidFill>
                        <a:effectLst/>
                        <a:latin typeface="+mn-lt"/>
                      </a:endParaRPr>
                    </a:p>
                    <a:p>
                      <a:pPr algn="just"/>
                      <a:endParaRPr lang="fr-FR" sz="1200" b="0" i="0" u="none" strike="noStrike">
                        <a:solidFill>
                          <a:srgbClr val="545454"/>
                        </a:solidFill>
                        <a:effectLst/>
                        <a:latin typeface="+mn-lt"/>
                      </a:endParaRPr>
                    </a:p>
                    <a:p>
                      <a:pPr algn="just"/>
                      <a:r>
                        <a:rPr lang="fr-FR" sz="1200" b="1" i="0" u="none" strike="noStrike">
                          <a:solidFill>
                            <a:srgbClr val="545454"/>
                          </a:solidFill>
                          <a:effectLst/>
                          <a:latin typeface="+mn-lt"/>
                        </a:rPr>
                        <a:t>Favoriser la végétalisation des constructions </a:t>
                      </a:r>
                      <a:r>
                        <a:rPr lang="fr-FR" sz="1200" b="0" i="0" u="none" strike="noStrike">
                          <a:solidFill>
                            <a:srgbClr val="545454"/>
                          </a:solidFill>
                          <a:effectLst/>
                          <a:latin typeface="+mn-lt"/>
                        </a:rPr>
                        <a:t>(</a:t>
                      </a:r>
                      <a:r>
                        <a:rPr lang="fr-FR" sz="1200" b="0" i="0" u="none" strike="noStrike">
                          <a:solidFill>
                            <a:srgbClr val="0E8ED8"/>
                          </a:solidFill>
                          <a:effectLst/>
                          <a:latin typeface="+mn-lt"/>
                        </a:rPr>
                        <a:t>article 202</a:t>
                      </a:r>
                      <a:r>
                        <a:rPr lang="fr-FR" sz="1200" b="0" i="0" u="none" strike="noStrike">
                          <a:solidFill>
                            <a:srgbClr val="545454"/>
                          </a:solidFill>
                          <a:effectLst/>
                          <a:latin typeface="+mn-lt"/>
                        </a:rPr>
                        <a:t>)</a:t>
                      </a:r>
                    </a:p>
                    <a:p>
                      <a:pPr algn="just"/>
                      <a:endParaRPr lang="fr-FR" sz="1200">
                        <a:solidFill>
                          <a:srgbClr val="545454"/>
                        </a:solidFill>
                        <a:effectLst/>
                        <a:latin typeface="+mn-lt"/>
                      </a:endParaRPr>
                    </a:p>
                    <a:p>
                      <a:pPr algn="just"/>
                      <a:r>
                        <a:rPr lang="fr-FR" sz="1200" b="0" i="0" u="none" strike="noStrike">
                          <a:solidFill>
                            <a:srgbClr val="545454"/>
                          </a:solidFill>
                          <a:effectLst/>
                          <a:latin typeface="+mn-lt"/>
                        </a:rPr>
                        <a:t>Le maire ou le Président de l’EPCI ont désormais la possibilité de </a:t>
                      </a:r>
                      <a:r>
                        <a:rPr lang="fr-FR" sz="1200" b="1" i="0" u="none" strike="noStrike">
                          <a:solidFill>
                            <a:srgbClr val="545454"/>
                          </a:solidFill>
                          <a:effectLst/>
                          <a:latin typeface="+mn-lt"/>
                        </a:rPr>
                        <a:t>déroger</a:t>
                      </a:r>
                      <a:r>
                        <a:rPr lang="fr-FR" sz="1200" b="0" i="0" u="none" strike="noStrike">
                          <a:solidFill>
                            <a:srgbClr val="545454"/>
                          </a:solidFill>
                          <a:effectLst/>
                          <a:latin typeface="+mn-lt"/>
                        </a:rPr>
                        <a:t> aux règles relatives à la </a:t>
                      </a:r>
                      <a:r>
                        <a:rPr lang="fr-FR" sz="1200" b="1" i="0" u="none" strike="noStrike">
                          <a:solidFill>
                            <a:srgbClr val="545454"/>
                          </a:solidFill>
                          <a:effectLst/>
                          <a:latin typeface="+mn-lt"/>
                        </a:rPr>
                        <a:t>hauteur</a:t>
                      </a:r>
                      <a:r>
                        <a:rPr lang="fr-FR" sz="1200" b="0" i="0" u="none" strike="noStrike">
                          <a:solidFill>
                            <a:srgbClr val="545454"/>
                          </a:solidFill>
                          <a:effectLst/>
                          <a:latin typeface="+mn-lt"/>
                        </a:rPr>
                        <a:t> et à </a:t>
                      </a:r>
                      <a:r>
                        <a:rPr lang="fr-FR" sz="1200" b="1" i="0" u="none" strike="noStrike">
                          <a:solidFill>
                            <a:srgbClr val="545454"/>
                          </a:solidFill>
                          <a:effectLst/>
                          <a:latin typeface="+mn-lt"/>
                        </a:rPr>
                        <a:t>l’aspect extérieur</a:t>
                      </a:r>
                      <a:r>
                        <a:rPr lang="fr-FR" sz="1200" b="0" i="0" u="none" strike="noStrike">
                          <a:solidFill>
                            <a:srgbClr val="545454"/>
                          </a:solidFill>
                          <a:effectLst/>
                          <a:latin typeface="+mn-lt"/>
                        </a:rPr>
                        <a:t> des constructions prévues dans le </a:t>
                      </a:r>
                      <a:r>
                        <a:rPr lang="fr-FR" sz="1200" b="1" i="0" u="none" strike="noStrike">
                          <a:solidFill>
                            <a:srgbClr val="545454"/>
                          </a:solidFill>
                          <a:effectLst/>
                          <a:latin typeface="+mn-lt"/>
                        </a:rPr>
                        <a:t>PLU</a:t>
                      </a:r>
                      <a:r>
                        <a:rPr lang="fr-FR" sz="1200" b="0" i="0" u="none" strike="noStrike">
                          <a:solidFill>
                            <a:srgbClr val="545454"/>
                          </a:solidFill>
                          <a:effectLst/>
                          <a:latin typeface="+mn-lt"/>
                        </a:rPr>
                        <a:t> afin d’autoriser la </a:t>
                      </a:r>
                      <a:r>
                        <a:rPr lang="fr-FR" sz="1200" b="1" i="0" u="none" strike="noStrike">
                          <a:solidFill>
                            <a:srgbClr val="545454"/>
                          </a:solidFill>
                          <a:effectLst/>
                          <a:latin typeface="+mn-lt"/>
                        </a:rPr>
                        <a:t>végétalisation des façades ou des toitures</a:t>
                      </a:r>
                      <a:r>
                        <a:rPr lang="fr-FR" sz="1200" b="0" i="0" u="none" strike="noStrike">
                          <a:solidFill>
                            <a:srgbClr val="545454"/>
                          </a:solidFill>
                          <a:effectLst/>
                          <a:latin typeface="+mn-lt"/>
                        </a:rPr>
                        <a:t> d’un projet.</a:t>
                      </a:r>
                      <a:endParaRPr lang="fr-FR" sz="1200">
                        <a:solidFill>
                          <a:srgbClr val="545454"/>
                        </a:solidFill>
                        <a:effectLst/>
                        <a:latin typeface="+mn-lt"/>
                      </a:endParaRPr>
                    </a:p>
                    <a:p>
                      <a:pPr algn="just"/>
                      <a:r>
                        <a:rPr lang="fr-FR" sz="1200" b="0" i="0" u="none" strike="noStrike">
                          <a:solidFill>
                            <a:srgbClr val="545454"/>
                          </a:solidFill>
                          <a:effectLst/>
                          <a:latin typeface="+mn-lt"/>
                        </a:rPr>
                        <a:t>Un décret d’application doit également intervenir pour préciser les dispositifs et les règles concernées. </a:t>
                      </a:r>
                      <a:endParaRPr lang="fr-FR" sz="1200">
                        <a:solidFill>
                          <a:srgbClr val="545454"/>
                        </a:solidFill>
                        <a:effectLst/>
                        <a:latin typeface="+mn-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sp>
        <p:nvSpPr>
          <p:cNvPr id="5" name="Triangle isocèle 4">
            <a:extLst>
              <a:ext uri="{FF2B5EF4-FFF2-40B4-BE49-F238E27FC236}">
                <a16:creationId xmlns:a16="http://schemas.microsoft.com/office/drawing/2014/main" id="{F014ECCE-CED4-4FD5-8607-CB66530848FE}"/>
              </a:ext>
            </a:extLst>
          </p:cNvPr>
          <p:cNvSpPr/>
          <p:nvPr/>
        </p:nvSpPr>
        <p:spPr>
          <a:xfrm rot="10800000">
            <a:off x="8229062" y="0"/>
            <a:ext cx="926104" cy="79441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6" name="Image 5">
            <a:extLst>
              <a:ext uri="{FF2B5EF4-FFF2-40B4-BE49-F238E27FC236}">
                <a16:creationId xmlns:a16="http://schemas.microsoft.com/office/drawing/2014/main" id="{22F41491-92AC-4D5A-A847-38332C468B2A}"/>
              </a:ext>
            </a:extLst>
          </p:cNvPr>
          <p:cNvPicPr>
            <a:picLocks noChangeAspect="1"/>
          </p:cNvPicPr>
          <p:nvPr/>
        </p:nvPicPr>
        <p:blipFill>
          <a:blip r:embed="rId2"/>
          <a:stretch>
            <a:fillRect/>
          </a:stretch>
        </p:blipFill>
        <p:spPr>
          <a:xfrm>
            <a:off x="989821" y="2333383"/>
            <a:ext cx="187459" cy="526399"/>
          </a:xfrm>
          <a:prstGeom prst="rect">
            <a:avLst/>
          </a:prstGeom>
        </p:spPr>
      </p:pic>
      <p:pic>
        <p:nvPicPr>
          <p:cNvPr id="7" name="Image 6">
            <a:extLst>
              <a:ext uri="{FF2B5EF4-FFF2-40B4-BE49-F238E27FC236}">
                <a16:creationId xmlns:a16="http://schemas.microsoft.com/office/drawing/2014/main" id="{C85B9589-C5E7-4990-9798-78204C1F2C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227" y="2727118"/>
            <a:ext cx="989821" cy="989821"/>
          </a:xfrm>
          <a:prstGeom prst="rect">
            <a:avLst/>
          </a:prstGeom>
        </p:spPr>
      </p:pic>
      <p:pic>
        <p:nvPicPr>
          <p:cNvPr id="8" name="Image 7">
            <a:extLst>
              <a:ext uri="{FF2B5EF4-FFF2-40B4-BE49-F238E27FC236}">
                <a16:creationId xmlns:a16="http://schemas.microsoft.com/office/drawing/2014/main" id="{AD8330B5-BB81-42D9-8C99-6C7C3A9A054B}"/>
              </a:ext>
            </a:extLst>
          </p:cNvPr>
          <p:cNvPicPr>
            <a:picLocks noChangeAspect="1"/>
          </p:cNvPicPr>
          <p:nvPr/>
        </p:nvPicPr>
        <p:blipFill>
          <a:blip r:embed="rId2"/>
          <a:stretch>
            <a:fillRect/>
          </a:stretch>
        </p:blipFill>
        <p:spPr>
          <a:xfrm>
            <a:off x="951456" y="4073993"/>
            <a:ext cx="187459" cy="526399"/>
          </a:xfrm>
          <a:prstGeom prst="rect">
            <a:avLst/>
          </a:prstGeom>
        </p:spPr>
      </p:pic>
      <p:pic>
        <p:nvPicPr>
          <p:cNvPr id="3" name="Image 2" descr="Une image contenant terrain, extérieur, plante, saleté&#10;&#10;Description générée automatiquement">
            <a:extLst>
              <a:ext uri="{FF2B5EF4-FFF2-40B4-BE49-F238E27FC236}">
                <a16:creationId xmlns:a16="http://schemas.microsoft.com/office/drawing/2014/main" id="{A942BB67-09F0-4254-9C66-9E3D3866F7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469" b="38926"/>
          <a:stretch/>
        </p:blipFill>
        <p:spPr>
          <a:xfrm rot="16200000">
            <a:off x="4543031" y="1779662"/>
            <a:ext cx="5143500" cy="1584176"/>
          </a:xfrm>
          <a:prstGeom prst="rect">
            <a:avLst/>
          </a:prstGeom>
        </p:spPr>
      </p:pic>
    </p:spTree>
    <p:extLst>
      <p:ext uri="{BB962C8B-B14F-4D97-AF65-F5344CB8AC3E}">
        <p14:creationId xmlns:p14="http://schemas.microsoft.com/office/powerpoint/2010/main" val="1275670762"/>
      </p:ext>
    </p:extLst>
  </p:cSld>
  <p:clrMapOvr>
    <a:masterClrMapping/>
  </p:clrMapOvr>
</p:sld>
</file>

<file path=ppt/theme/theme1.xml><?xml version="1.0" encoding="utf-8"?>
<a:theme xmlns:a="http://schemas.openxmlformats.org/drawingml/2006/main" name="Masque_ppt_institutionnel">
  <a:themeElements>
    <a:clrScheme name="Gamme institutionnelle">
      <a:dk1>
        <a:srgbClr val="000000"/>
      </a:dk1>
      <a:lt1>
        <a:srgbClr val="FFFFFF"/>
      </a:lt1>
      <a:dk2>
        <a:srgbClr val="A71458"/>
      </a:dk2>
      <a:lt2>
        <a:srgbClr val="FDC500"/>
      </a:lt2>
      <a:accent1>
        <a:srgbClr val="E64162"/>
      </a:accent1>
      <a:accent2>
        <a:srgbClr val="A71458"/>
      </a:accent2>
      <a:accent3>
        <a:srgbClr val="FADAE1"/>
      </a:accent3>
      <a:accent4>
        <a:srgbClr val="F0ECE4"/>
      </a:accent4>
      <a:accent5>
        <a:srgbClr val="B0A69D"/>
      </a:accent5>
      <a:accent6>
        <a:srgbClr val="78685B"/>
      </a:accent6>
      <a:hlink>
        <a:srgbClr val="CB9100"/>
      </a:hlink>
      <a:folHlink>
        <a:srgbClr val="0000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8924A3DA77A24F865BB308046F05A3" ma:contentTypeVersion="4" ma:contentTypeDescription="Crée un document." ma:contentTypeScope="" ma:versionID="a0720512fea5ea65207b6fce11d12e67">
  <xsd:schema xmlns:xsd="http://www.w3.org/2001/XMLSchema" xmlns:xs="http://www.w3.org/2001/XMLSchema" xmlns:p="http://schemas.microsoft.com/office/2006/metadata/properties" xmlns:ns2="d0038fd1-dbbc-4162-9269-14c66d13a075" xmlns:ns3="6a86ab19-6181-417b-97b5-83e86305dd72" targetNamespace="http://schemas.microsoft.com/office/2006/metadata/properties" ma:root="true" ma:fieldsID="83d1e312168e73151429955aa19b9350" ns2:_="" ns3:_="">
    <xsd:import namespace="d0038fd1-dbbc-4162-9269-14c66d13a075"/>
    <xsd:import namespace="6a86ab19-6181-417b-97b5-83e86305dd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38fd1-dbbc-4162-9269-14c66d13a0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86ab19-6181-417b-97b5-83e86305dd72"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3729D7-E717-4FD1-9B57-939D02A2C938}">
  <ds:schemaRefs>
    <ds:schemaRef ds:uri="http://schemas.microsoft.com/sharepoint/v3/contenttype/forms"/>
  </ds:schemaRefs>
</ds:datastoreItem>
</file>

<file path=customXml/itemProps2.xml><?xml version="1.0" encoding="utf-8"?>
<ds:datastoreItem xmlns:ds="http://schemas.openxmlformats.org/officeDocument/2006/customXml" ds:itemID="{90958002-5B58-46DF-98D3-9FCB15306BED}">
  <ds:schemaRefs>
    <ds:schemaRef ds:uri="http://purl.org/dc/terms/"/>
    <ds:schemaRef ds:uri="http://schemas.openxmlformats.org/package/2006/metadata/core-properties"/>
    <ds:schemaRef ds:uri="d0038fd1-dbbc-4162-9269-14c66d13a075"/>
    <ds:schemaRef ds:uri="http://schemas.microsoft.com/office/2006/documentManagement/types"/>
    <ds:schemaRef ds:uri="6a86ab19-6181-417b-97b5-83e86305dd72"/>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5DF01E2-6D85-4DC7-95E5-C8B14AB2D981}">
  <ds:schemaRefs>
    <ds:schemaRef ds:uri="6a86ab19-6181-417b-97b5-83e86305dd72"/>
    <ds:schemaRef ds:uri="d0038fd1-dbbc-4162-9269-14c66d13a0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masque_ppt_institutionnel_2018</Template>
  <TotalTime>0</TotalTime>
  <Words>2649</Words>
  <Application>Microsoft Office PowerPoint</Application>
  <PresentationFormat>Affichage à l'écran (16:9)</PresentationFormat>
  <Paragraphs>254</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ＭＳ Ｐゴシック</vt:lpstr>
      <vt:lpstr>Arial</vt:lpstr>
      <vt:lpstr>Arial,Sans-Serif</vt:lpstr>
      <vt:lpstr>Calibri</vt:lpstr>
      <vt:lpstr>Microsoft Sans Serif</vt:lpstr>
      <vt:lpstr>Montserrat</vt:lpstr>
      <vt:lpstr>Wingdings</vt:lpstr>
      <vt:lpstr>Masque_ppt_institutionnel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MASLYCZYK Blandine</dc:creator>
  <cp:lastModifiedBy>NAMUR Angélique</cp:lastModifiedBy>
  <cp:revision>24</cp:revision>
  <dcterms:created xsi:type="dcterms:W3CDTF">2018-03-19T10:51:46Z</dcterms:created>
  <dcterms:modified xsi:type="dcterms:W3CDTF">2022-01-31T10:10:43Z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0x010100DB8924A3DA77A24F865BB308046F05A3</vt:lpwstr>
  </property>
</Properties>
</file>