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67" r:id="rId2"/>
    <p:sldId id="311" r:id="rId3"/>
    <p:sldId id="280" r:id="rId4"/>
    <p:sldId id="281" r:id="rId5"/>
    <p:sldId id="282" r:id="rId6"/>
    <p:sldId id="279" r:id="rId7"/>
    <p:sldId id="297" r:id="rId8"/>
    <p:sldId id="294" r:id="rId9"/>
    <p:sldId id="277" r:id="rId10"/>
    <p:sldId id="296" r:id="rId11"/>
    <p:sldId id="276" r:id="rId12"/>
    <p:sldId id="286" r:id="rId13"/>
    <p:sldId id="287" r:id="rId14"/>
    <p:sldId id="288" r:id="rId15"/>
    <p:sldId id="312" r:id="rId16"/>
    <p:sldId id="307" r:id="rId17"/>
    <p:sldId id="308" r:id="rId18"/>
    <p:sldId id="289" r:id="rId19"/>
    <p:sldId id="290" r:id="rId20"/>
    <p:sldId id="291" r:id="rId21"/>
    <p:sldId id="292" r:id="rId22"/>
    <p:sldId id="319" r:id="rId23"/>
    <p:sldId id="317" r:id="rId24"/>
    <p:sldId id="318" r:id="rId25"/>
    <p:sldId id="316" r:id="rId26"/>
    <p:sldId id="314" r:id="rId27"/>
    <p:sldId id="313" r:id="rId28"/>
    <p:sldId id="298" r:id="rId2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6F6F7"/>
    <a:srgbClr val="CBE7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026"/>
    <p:restoredTop sz="93979" autoAdjust="0"/>
  </p:normalViewPr>
  <p:slideViewPr>
    <p:cSldViewPr snapToGrid="0">
      <p:cViewPr varScale="1">
        <p:scale>
          <a:sx n="73" d="100"/>
          <a:sy n="73" d="100"/>
        </p:scale>
        <p:origin x="26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ser>
          <c:idx val="0"/>
          <c:order val="0"/>
          <c:spPr>
            <a:ln>
              <a:solidFill>
                <a:srgbClr val="FFFFFF"/>
              </a:solidFill>
            </a:ln>
          </c:spPr>
          <c:dPt>
            <c:idx val="0"/>
            <c:bubble3D val="0"/>
            <c:spPr>
              <a:solidFill>
                <a:schemeClr val="accent1"/>
              </a:solidFill>
              <a:ln w="19050">
                <a:solidFill>
                  <a:srgbClr val="FFFFFF"/>
                </a:solidFill>
              </a:ln>
              <a:effectLst/>
            </c:spPr>
            <c:extLst>
              <c:ext xmlns:c16="http://schemas.microsoft.com/office/drawing/2014/chart" uri="{C3380CC4-5D6E-409C-BE32-E72D297353CC}">
                <c16:uniqueId val="{00000001-ED3F-4D17-A8E0-D3221D5A01F4}"/>
              </c:ext>
            </c:extLst>
          </c:dPt>
          <c:dPt>
            <c:idx val="1"/>
            <c:bubble3D val="0"/>
            <c:spPr>
              <a:solidFill>
                <a:schemeClr val="accent2"/>
              </a:solidFill>
              <a:ln w="19050">
                <a:solidFill>
                  <a:srgbClr val="FFFFFF"/>
                </a:solidFill>
              </a:ln>
              <a:effectLst/>
            </c:spPr>
            <c:extLst>
              <c:ext xmlns:c16="http://schemas.microsoft.com/office/drawing/2014/chart" uri="{C3380CC4-5D6E-409C-BE32-E72D297353CC}">
                <c16:uniqueId val="{00000003-ED3F-4D17-A8E0-D3221D5A01F4}"/>
              </c:ext>
            </c:extLst>
          </c:dPt>
          <c:dPt>
            <c:idx val="2"/>
            <c:bubble3D val="0"/>
            <c:spPr>
              <a:solidFill>
                <a:schemeClr val="accent3"/>
              </a:solidFill>
              <a:ln w="19050">
                <a:solidFill>
                  <a:srgbClr val="FFFFFF"/>
                </a:solidFill>
              </a:ln>
              <a:effectLst/>
            </c:spPr>
            <c:extLst>
              <c:ext xmlns:c16="http://schemas.microsoft.com/office/drawing/2014/chart" uri="{C3380CC4-5D6E-409C-BE32-E72D297353CC}">
                <c16:uniqueId val="{00000005-ED3F-4D17-A8E0-D3221D5A01F4}"/>
              </c:ext>
            </c:extLst>
          </c:dPt>
          <c:dLbls>
            <c:delete val="1"/>
          </c:dLbls>
          <c:cat>
            <c:strRef>
              <c:f>Feuil1!$A$1:$A$3</c:f>
              <c:strCache>
                <c:ptCount val="3"/>
                <c:pt idx="0">
                  <c:v>Distanciel</c:v>
                </c:pt>
                <c:pt idx="1">
                  <c:v>Présentiel</c:v>
                </c:pt>
                <c:pt idx="2">
                  <c:v>Présentiel et distanciel</c:v>
                </c:pt>
              </c:strCache>
            </c:strRef>
          </c:cat>
          <c:val>
            <c:numRef>
              <c:f>Feuil1!$C$1:$C$3</c:f>
              <c:numCache>
                <c:formatCode>0%</c:formatCode>
                <c:ptCount val="3"/>
                <c:pt idx="0">
                  <c:v>4.9511400651465795E-2</c:v>
                </c:pt>
                <c:pt idx="1">
                  <c:v>0.59739413680781761</c:v>
                </c:pt>
                <c:pt idx="2">
                  <c:v>0.35309446254071664</c:v>
                </c:pt>
              </c:numCache>
            </c:numRef>
          </c:val>
          <c:extLst>
            <c:ext xmlns:c16="http://schemas.microsoft.com/office/drawing/2014/chart" uri="{C3380CC4-5D6E-409C-BE32-E72D297353CC}">
              <c16:uniqueId val="{00000006-ED3F-4D17-A8E0-D3221D5A01F4}"/>
            </c:ext>
          </c:extLst>
        </c:ser>
        <c:dLbls>
          <c:dLblPos val="ctr"/>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B37B89-7B15-4744-9DB7-63EA71AB4D5C}" type="doc">
      <dgm:prSet loTypeId="urn:microsoft.com/office/officeart/2005/8/layout/gear1" loCatId="cycle" qsTypeId="urn:microsoft.com/office/officeart/2005/8/quickstyle/simple3" qsCatId="simple" csTypeId="urn:microsoft.com/office/officeart/2005/8/colors/accent1_2" csCatId="accent1" phldr="1"/>
      <dgm:spPr/>
    </dgm:pt>
    <dgm:pt modelId="{62559793-84EF-4ADF-8DE4-86DE9DA06F5B}">
      <dgm:prSet phldrT="[Texte]" custT="1"/>
      <dgm:spPr/>
      <dgm:t>
        <a:bodyPr/>
        <a:lstStyle/>
        <a:p>
          <a:r>
            <a:rPr lang="fr-FR" sz="1400" b="1" dirty="0">
              <a:solidFill>
                <a:srgbClr val="7030A0"/>
              </a:solidFill>
              <a:latin typeface="Arial" panose="020B0604020202020204" pitchFamily="34" charset="0"/>
              <a:cs typeface="Arial" panose="020B0604020202020204" pitchFamily="34" charset="0"/>
            </a:rPr>
            <a:t>Attractivité RH  management </a:t>
          </a:r>
          <a:r>
            <a:rPr lang="fr-FR" sz="1200" b="1" dirty="0">
              <a:solidFill>
                <a:srgbClr val="7030A0"/>
              </a:solidFill>
              <a:latin typeface="Arial" panose="020B0604020202020204" pitchFamily="34" charset="0"/>
              <a:cs typeface="Arial" panose="020B0604020202020204" pitchFamily="34" charset="0"/>
            </a:rPr>
            <a:t>accompagnement des transitions professionnelles</a:t>
          </a:r>
        </a:p>
      </dgm:t>
    </dgm:pt>
    <dgm:pt modelId="{38E5B6BA-1680-4BB7-9364-8811D2B1EA8D}" type="parTrans" cxnId="{61FD74CF-15E5-4B5C-B1FD-CB7C551D40A3}">
      <dgm:prSet/>
      <dgm:spPr/>
      <dgm:t>
        <a:bodyPr/>
        <a:lstStyle/>
        <a:p>
          <a:endParaRPr lang="fr-FR"/>
        </a:p>
      </dgm:t>
    </dgm:pt>
    <dgm:pt modelId="{934FF16F-D70F-4F21-8C9D-8D194FA53983}" type="sibTrans" cxnId="{61FD74CF-15E5-4B5C-B1FD-CB7C551D40A3}">
      <dgm:prSet/>
      <dgm:spPr/>
      <dgm:t>
        <a:bodyPr/>
        <a:lstStyle/>
        <a:p>
          <a:endParaRPr lang="fr-FR"/>
        </a:p>
      </dgm:t>
    </dgm:pt>
    <dgm:pt modelId="{49F66760-F824-48A5-9FAA-95FD5B718DDF}">
      <dgm:prSet phldrT="[Texte]" custT="1"/>
      <dgm:spPr/>
      <dgm:t>
        <a:bodyPr/>
        <a:lstStyle/>
        <a:p>
          <a:r>
            <a:rPr lang="fr-FR" sz="1400" b="1" dirty="0">
              <a:solidFill>
                <a:srgbClr val="7030A0"/>
              </a:solidFill>
              <a:latin typeface="Arial" panose="020B0604020202020204" pitchFamily="34" charset="0"/>
              <a:cs typeface="Arial" panose="020B0604020202020204" pitchFamily="34" charset="0"/>
            </a:rPr>
            <a:t>Transition écologique</a:t>
          </a:r>
        </a:p>
      </dgm:t>
    </dgm:pt>
    <dgm:pt modelId="{46EA038A-CC6E-4D7D-87F4-09458302A822}" type="parTrans" cxnId="{AECF096F-72D9-4BF5-A3C6-91A9DB92422E}">
      <dgm:prSet/>
      <dgm:spPr/>
      <dgm:t>
        <a:bodyPr/>
        <a:lstStyle/>
        <a:p>
          <a:endParaRPr lang="fr-FR"/>
        </a:p>
      </dgm:t>
    </dgm:pt>
    <dgm:pt modelId="{D9FD57E0-0A72-4A22-A38E-B1D7B7D1B6F8}" type="sibTrans" cxnId="{AECF096F-72D9-4BF5-A3C6-91A9DB92422E}">
      <dgm:prSet/>
      <dgm:spPr/>
      <dgm:t>
        <a:bodyPr/>
        <a:lstStyle/>
        <a:p>
          <a:endParaRPr lang="fr-FR"/>
        </a:p>
      </dgm:t>
    </dgm:pt>
    <dgm:pt modelId="{EED35FEA-21F0-49D1-882C-756BC7838F2F}">
      <dgm:prSet phldrT="[Texte]" custT="1"/>
      <dgm:spPr/>
      <dgm:t>
        <a:bodyPr/>
        <a:lstStyle/>
        <a:p>
          <a:r>
            <a:rPr lang="fr-FR" sz="1000" b="1" dirty="0">
              <a:solidFill>
                <a:srgbClr val="7030A0"/>
              </a:solidFill>
              <a:latin typeface="Arial" panose="020B0604020202020204" pitchFamily="34" charset="0"/>
              <a:cs typeface="Arial" panose="020B0604020202020204" pitchFamily="34" charset="0"/>
            </a:rPr>
            <a:t>Lutte contre les inégalités</a:t>
          </a:r>
        </a:p>
      </dgm:t>
    </dgm:pt>
    <dgm:pt modelId="{B97E76F1-F6E9-46D1-9985-C692ADC01F67}" type="parTrans" cxnId="{8E0E63E1-57EE-4BAC-8799-83D693CCFB78}">
      <dgm:prSet/>
      <dgm:spPr/>
      <dgm:t>
        <a:bodyPr/>
        <a:lstStyle/>
        <a:p>
          <a:endParaRPr lang="fr-FR"/>
        </a:p>
      </dgm:t>
    </dgm:pt>
    <dgm:pt modelId="{7140986A-E890-4370-8ED6-D3546771FC19}" type="sibTrans" cxnId="{8E0E63E1-57EE-4BAC-8799-83D693CCFB78}">
      <dgm:prSet/>
      <dgm:spPr/>
      <dgm:t>
        <a:bodyPr/>
        <a:lstStyle/>
        <a:p>
          <a:endParaRPr lang="fr-FR"/>
        </a:p>
      </dgm:t>
    </dgm:pt>
    <dgm:pt modelId="{B43C4969-FA11-4D6C-8554-EB7701B8F776}" type="pres">
      <dgm:prSet presAssocID="{C3B37B89-7B15-4744-9DB7-63EA71AB4D5C}" presName="composite" presStyleCnt="0">
        <dgm:presLayoutVars>
          <dgm:chMax val="3"/>
          <dgm:animLvl val="lvl"/>
          <dgm:resizeHandles val="exact"/>
        </dgm:presLayoutVars>
      </dgm:prSet>
      <dgm:spPr/>
    </dgm:pt>
    <dgm:pt modelId="{CF15EFF8-47F2-4D46-ABD5-5924BCF4E5AD}" type="pres">
      <dgm:prSet presAssocID="{62559793-84EF-4ADF-8DE4-86DE9DA06F5B}" presName="gear1" presStyleLbl="node1" presStyleIdx="0" presStyleCnt="3" custLinFactNeighborX="22660" custLinFactNeighborY="-12199">
        <dgm:presLayoutVars>
          <dgm:chMax val="1"/>
          <dgm:bulletEnabled val="1"/>
        </dgm:presLayoutVars>
      </dgm:prSet>
      <dgm:spPr/>
    </dgm:pt>
    <dgm:pt modelId="{3C16118B-3540-443F-A51A-F55E82743B9D}" type="pres">
      <dgm:prSet presAssocID="{62559793-84EF-4ADF-8DE4-86DE9DA06F5B}" presName="gear1srcNode" presStyleLbl="node1" presStyleIdx="0" presStyleCnt="3"/>
      <dgm:spPr/>
    </dgm:pt>
    <dgm:pt modelId="{6A23E9F3-54C0-460D-B8E6-62C56777FC45}" type="pres">
      <dgm:prSet presAssocID="{62559793-84EF-4ADF-8DE4-86DE9DA06F5B}" presName="gear1dstNode" presStyleLbl="node1" presStyleIdx="0" presStyleCnt="3"/>
      <dgm:spPr/>
    </dgm:pt>
    <dgm:pt modelId="{0EA0209B-E048-43E3-B2AC-3CB4604869D5}" type="pres">
      <dgm:prSet presAssocID="{49F66760-F824-48A5-9FAA-95FD5B718DDF}" presName="gear2" presStyleLbl="node1" presStyleIdx="1" presStyleCnt="3" custScaleX="120758" custScaleY="112555" custLinFactNeighborX="55153" custLinFactNeighborY="-73564">
        <dgm:presLayoutVars>
          <dgm:chMax val="1"/>
          <dgm:bulletEnabled val="1"/>
        </dgm:presLayoutVars>
      </dgm:prSet>
      <dgm:spPr/>
    </dgm:pt>
    <dgm:pt modelId="{EF48FCD3-348B-4A0D-9F0F-D45884060A73}" type="pres">
      <dgm:prSet presAssocID="{49F66760-F824-48A5-9FAA-95FD5B718DDF}" presName="gear2srcNode" presStyleLbl="node1" presStyleIdx="1" presStyleCnt="3"/>
      <dgm:spPr/>
    </dgm:pt>
    <dgm:pt modelId="{F746FFB0-4847-4B7C-9F5E-B7F2F02C3752}" type="pres">
      <dgm:prSet presAssocID="{49F66760-F824-48A5-9FAA-95FD5B718DDF}" presName="gear2dstNode" presStyleLbl="node1" presStyleIdx="1" presStyleCnt="3"/>
      <dgm:spPr/>
    </dgm:pt>
    <dgm:pt modelId="{7D0C9CEC-66C7-499A-8CA5-EAFD4DCA904C}" type="pres">
      <dgm:prSet presAssocID="{EED35FEA-21F0-49D1-882C-756BC7838F2F}" presName="gear3" presStyleLbl="node1" presStyleIdx="2" presStyleCnt="3" custLinFactNeighborX="-23847" custLinFactNeighborY="85180"/>
      <dgm:spPr/>
    </dgm:pt>
    <dgm:pt modelId="{9448877F-A997-4AC0-8D7E-C6132F7E0947}" type="pres">
      <dgm:prSet presAssocID="{EED35FEA-21F0-49D1-882C-756BC7838F2F}" presName="gear3tx" presStyleLbl="node1" presStyleIdx="2" presStyleCnt="3">
        <dgm:presLayoutVars>
          <dgm:chMax val="1"/>
          <dgm:bulletEnabled val="1"/>
        </dgm:presLayoutVars>
      </dgm:prSet>
      <dgm:spPr/>
    </dgm:pt>
    <dgm:pt modelId="{C0A5ECF1-4A09-4803-A301-7C6450F5A826}" type="pres">
      <dgm:prSet presAssocID="{EED35FEA-21F0-49D1-882C-756BC7838F2F}" presName="gear3srcNode" presStyleLbl="node1" presStyleIdx="2" presStyleCnt="3"/>
      <dgm:spPr/>
    </dgm:pt>
    <dgm:pt modelId="{4C268130-AF23-4265-A969-D6FB6FCDF166}" type="pres">
      <dgm:prSet presAssocID="{EED35FEA-21F0-49D1-882C-756BC7838F2F}" presName="gear3dstNode" presStyleLbl="node1" presStyleIdx="2" presStyleCnt="3"/>
      <dgm:spPr/>
    </dgm:pt>
    <dgm:pt modelId="{5B14CFDF-16F7-4DA8-97A8-E05FD30ECFBB}" type="pres">
      <dgm:prSet presAssocID="{934FF16F-D70F-4F21-8C9D-8D194FA53983}" presName="connector1" presStyleLbl="sibTrans2D1" presStyleIdx="0" presStyleCnt="3" custLinFactNeighborX="12204" custLinFactNeighborY="-7693"/>
      <dgm:spPr/>
    </dgm:pt>
    <dgm:pt modelId="{0A14D362-A945-459A-BE64-0F6BE232E6D5}" type="pres">
      <dgm:prSet presAssocID="{D9FD57E0-0A72-4A22-A38E-B1D7B7D1B6F8}" presName="connector2" presStyleLbl="sibTrans2D1" presStyleIdx="1" presStyleCnt="3" custLinFactNeighborX="29085" custLinFactNeighborY="-48818"/>
      <dgm:spPr/>
    </dgm:pt>
    <dgm:pt modelId="{8CB9BC08-9937-4732-8D3B-CAF4E16AE95E}" type="pres">
      <dgm:prSet presAssocID="{7140986A-E890-4370-8ED6-D3546771FC19}" presName="connector3" presStyleLbl="sibTrans2D1" presStyleIdx="2" presStyleCnt="3" custLinFactNeighborX="-36426" custLinFactNeighborY="81961"/>
      <dgm:spPr/>
    </dgm:pt>
  </dgm:ptLst>
  <dgm:cxnLst>
    <dgm:cxn modelId="{00545A03-1054-48D8-857E-67A87D1D046B}" type="presOf" srcId="{934FF16F-D70F-4F21-8C9D-8D194FA53983}" destId="{5B14CFDF-16F7-4DA8-97A8-E05FD30ECFBB}" srcOrd="0" destOrd="0" presId="urn:microsoft.com/office/officeart/2005/8/layout/gear1"/>
    <dgm:cxn modelId="{A6DDA617-2B44-41EC-AD84-4CC9EE58CF84}" type="presOf" srcId="{49F66760-F824-48A5-9FAA-95FD5B718DDF}" destId="{EF48FCD3-348B-4A0D-9F0F-D45884060A73}" srcOrd="1" destOrd="0" presId="urn:microsoft.com/office/officeart/2005/8/layout/gear1"/>
    <dgm:cxn modelId="{0631F62C-CD15-4E0F-A38F-36B73E668E1F}" type="presOf" srcId="{49F66760-F824-48A5-9FAA-95FD5B718DDF}" destId="{F746FFB0-4847-4B7C-9F5E-B7F2F02C3752}" srcOrd="2" destOrd="0" presId="urn:microsoft.com/office/officeart/2005/8/layout/gear1"/>
    <dgm:cxn modelId="{24CCD03B-7C4B-4FD1-BC64-CE51F55223AE}" type="presOf" srcId="{49F66760-F824-48A5-9FAA-95FD5B718DDF}" destId="{0EA0209B-E048-43E3-B2AC-3CB4604869D5}" srcOrd="0" destOrd="0" presId="urn:microsoft.com/office/officeart/2005/8/layout/gear1"/>
    <dgm:cxn modelId="{8CCD3C3D-0A48-43BD-8E44-2274EFEFBE33}" type="presOf" srcId="{EED35FEA-21F0-49D1-882C-756BC7838F2F}" destId="{4C268130-AF23-4265-A969-D6FB6FCDF166}" srcOrd="3" destOrd="0" presId="urn:microsoft.com/office/officeart/2005/8/layout/gear1"/>
    <dgm:cxn modelId="{42B60E5C-8DDE-474C-8359-0AC57E7E5773}" type="presOf" srcId="{C3B37B89-7B15-4744-9DB7-63EA71AB4D5C}" destId="{B43C4969-FA11-4D6C-8554-EB7701B8F776}" srcOrd="0" destOrd="0" presId="urn:microsoft.com/office/officeart/2005/8/layout/gear1"/>
    <dgm:cxn modelId="{AECF096F-72D9-4BF5-A3C6-91A9DB92422E}" srcId="{C3B37B89-7B15-4744-9DB7-63EA71AB4D5C}" destId="{49F66760-F824-48A5-9FAA-95FD5B718DDF}" srcOrd="1" destOrd="0" parTransId="{46EA038A-CC6E-4D7D-87F4-09458302A822}" sibTransId="{D9FD57E0-0A72-4A22-A38E-B1D7B7D1B6F8}"/>
    <dgm:cxn modelId="{7FAD156F-AE07-46BB-B9E5-DFE864C0F179}" type="presOf" srcId="{62559793-84EF-4ADF-8DE4-86DE9DA06F5B}" destId="{CF15EFF8-47F2-4D46-ABD5-5924BCF4E5AD}" srcOrd="0" destOrd="0" presId="urn:microsoft.com/office/officeart/2005/8/layout/gear1"/>
    <dgm:cxn modelId="{EB826779-C9F8-47AD-97D5-0FD1BC23E757}" type="presOf" srcId="{D9FD57E0-0A72-4A22-A38E-B1D7B7D1B6F8}" destId="{0A14D362-A945-459A-BE64-0F6BE232E6D5}" srcOrd="0" destOrd="0" presId="urn:microsoft.com/office/officeart/2005/8/layout/gear1"/>
    <dgm:cxn modelId="{2B5CDD7A-04AD-4372-B67E-BA0FFFE4E755}" type="presOf" srcId="{62559793-84EF-4ADF-8DE4-86DE9DA06F5B}" destId="{6A23E9F3-54C0-460D-B8E6-62C56777FC45}" srcOrd="2" destOrd="0" presId="urn:microsoft.com/office/officeart/2005/8/layout/gear1"/>
    <dgm:cxn modelId="{69655C8B-532A-4D07-8B59-8DC05E5A4872}" type="presOf" srcId="{EED35FEA-21F0-49D1-882C-756BC7838F2F}" destId="{9448877F-A997-4AC0-8D7E-C6132F7E0947}" srcOrd="1" destOrd="0" presId="urn:microsoft.com/office/officeart/2005/8/layout/gear1"/>
    <dgm:cxn modelId="{0D2074AD-FF9A-4438-A177-017E652AE51C}" type="presOf" srcId="{EED35FEA-21F0-49D1-882C-756BC7838F2F}" destId="{7D0C9CEC-66C7-499A-8CA5-EAFD4DCA904C}" srcOrd="0" destOrd="0" presId="urn:microsoft.com/office/officeart/2005/8/layout/gear1"/>
    <dgm:cxn modelId="{61FD74CF-15E5-4B5C-B1FD-CB7C551D40A3}" srcId="{C3B37B89-7B15-4744-9DB7-63EA71AB4D5C}" destId="{62559793-84EF-4ADF-8DE4-86DE9DA06F5B}" srcOrd="0" destOrd="0" parTransId="{38E5B6BA-1680-4BB7-9364-8811D2B1EA8D}" sibTransId="{934FF16F-D70F-4F21-8C9D-8D194FA53983}"/>
    <dgm:cxn modelId="{FC9B24D0-6AC6-4137-AD70-FEB228755619}" type="presOf" srcId="{EED35FEA-21F0-49D1-882C-756BC7838F2F}" destId="{C0A5ECF1-4A09-4803-A301-7C6450F5A826}" srcOrd="2" destOrd="0" presId="urn:microsoft.com/office/officeart/2005/8/layout/gear1"/>
    <dgm:cxn modelId="{FEFA95D3-69FC-4BDE-BDDE-C1A6FB54DF32}" type="presOf" srcId="{7140986A-E890-4370-8ED6-D3546771FC19}" destId="{8CB9BC08-9937-4732-8D3B-CAF4E16AE95E}" srcOrd="0" destOrd="0" presId="urn:microsoft.com/office/officeart/2005/8/layout/gear1"/>
    <dgm:cxn modelId="{8E0E63E1-57EE-4BAC-8799-83D693CCFB78}" srcId="{C3B37B89-7B15-4744-9DB7-63EA71AB4D5C}" destId="{EED35FEA-21F0-49D1-882C-756BC7838F2F}" srcOrd="2" destOrd="0" parTransId="{B97E76F1-F6E9-46D1-9985-C692ADC01F67}" sibTransId="{7140986A-E890-4370-8ED6-D3546771FC19}"/>
    <dgm:cxn modelId="{B947A7F4-2CA0-47CF-8A9D-06373265677D}" type="presOf" srcId="{62559793-84EF-4ADF-8DE4-86DE9DA06F5B}" destId="{3C16118B-3540-443F-A51A-F55E82743B9D}" srcOrd="1" destOrd="0" presId="urn:microsoft.com/office/officeart/2005/8/layout/gear1"/>
    <dgm:cxn modelId="{3E568346-482C-4958-BA7A-EFBC61CD69A4}" type="presParOf" srcId="{B43C4969-FA11-4D6C-8554-EB7701B8F776}" destId="{CF15EFF8-47F2-4D46-ABD5-5924BCF4E5AD}" srcOrd="0" destOrd="0" presId="urn:microsoft.com/office/officeart/2005/8/layout/gear1"/>
    <dgm:cxn modelId="{A1038A68-E56D-4B76-9A78-D2351B4EF1E2}" type="presParOf" srcId="{B43C4969-FA11-4D6C-8554-EB7701B8F776}" destId="{3C16118B-3540-443F-A51A-F55E82743B9D}" srcOrd="1" destOrd="0" presId="urn:microsoft.com/office/officeart/2005/8/layout/gear1"/>
    <dgm:cxn modelId="{6B276460-00F0-4C53-B6B4-D39AD638DF3F}" type="presParOf" srcId="{B43C4969-FA11-4D6C-8554-EB7701B8F776}" destId="{6A23E9F3-54C0-460D-B8E6-62C56777FC45}" srcOrd="2" destOrd="0" presId="urn:microsoft.com/office/officeart/2005/8/layout/gear1"/>
    <dgm:cxn modelId="{E4130C01-2718-4FD8-B807-78F2010F3B4E}" type="presParOf" srcId="{B43C4969-FA11-4D6C-8554-EB7701B8F776}" destId="{0EA0209B-E048-43E3-B2AC-3CB4604869D5}" srcOrd="3" destOrd="0" presId="urn:microsoft.com/office/officeart/2005/8/layout/gear1"/>
    <dgm:cxn modelId="{E7849CA5-E230-4B8E-AEFF-AB565CACC37F}" type="presParOf" srcId="{B43C4969-FA11-4D6C-8554-EB7701B8F776}" destId="{EF48FCD3-348B-4A0D-9F0F-D45884060A73}" srcOrd="4" destOrd="0" presId="urn:microsoft.com/office/officeart/2005/8/layout/gear1"/>
    <dgm:cxn modelId="{D5FE9D3C-B8F9-471B-9BC4-5E407A9B8E7A}" type="presParOf" srcId="{B43C4969-FA11-4D6C-8554-EB7701B8F776}" destId="{F746FFB0-4847-4B7C-9F5E-B7F2F02C3752}" srcOrd="5" destOrd="0" presId="urn:microsoft.com/office/officeart/2005/8/layout/gear1"/>
    <dgm:cxn modelId="{4B9E4B58-AF09-49DB-99A1-C61E50BAD94F}" type="presParOf" srcId="{B43C4969-FA11-4D6C-8554-EB7701B8F776}" destId="{7D0C9CEC-66C7-499A-8CA5-EAFD4DCA904C}" srcOrd="6" destOrd="0" presId="urn:microsoft.com/office/officeart/2005/8/layout/gear1"/>
    <dgm:cxn modelId="{732DDE3C-D4BB-4B39-A554-0903F855C872}" type="presParOf" srcId="{B43C4969-FA11-4D6C-8554-EB7701B8F776}" destId="{9448877F-A997-4AC0-8D7E-C6132F7E0947}" srcOrd="7" destOrd="0" presId="urn:microsoft.com/office/officeart/2005/8/layout/gear1"/>
    <dgm:cxn modelId="{6B0CE492-D869-4BC6-93F6-4FEA95A76149}" type="presParOf" srcId="{B43C4969-FA11-4D6C-8554-EB7701B8F776}" destId="{C0A5ECF1-4A09-4803-A301-7C6450F5A826}" srcOrd="8" destOrd="0" presId="urn:microsoft.com/office/officeart/2005/8/layout/gear1"/>
    <dgm:cxn modelId="{FF0DB6D9-C0D6-492E-AAA8-D7EF0DB41E8D}" type="presParOf" srcId="{B43C4969-FA11-4D6C-8554-EB7701B8F776}" destId="{4C268130-AF23-4265-A969-D6FB6FCDF166}" srcOrd="9" destOrd="0" presId="urn:microsoft.com/office/officeart/2005/8/layout/gear1"/>
    <dgm:cxn modelId="{64960815-D32E-499E-8AE5-7F485E0D0AEF}" type="presParOf" srcId="{B43C4969-FA11-4D6C-8554-EB7701B8F776}" destId="{5B14CFDF-16F7-4DA8-97A8-E05FD30ECFBB}" srcOrd="10" destOrd="0" presId="urn:microsoft.com/office/officeart/2005/8/layout/gear1"/>
    <dgm:cxn modelId="{E74A2B64-05B6-4C08-8B39-04AADF68D122}" type="presParOf" srcId="{B43C4969-FA11-4D6C-8554-EB7701B8F776}" destId="{0A14D362-A945-459A-BE64-0F6BE232E6D5}" srcOrd="11" destOrd="0" presId="urn:microsoft.com/office/officeart/2005/8/layout/gear1"/>
    <dgm:cxn modelId="{AAC90019-D944-4263-A031-C6CC7B6633B0}" type="presParOf" srcId="{B43C4969-FA11-4D6C-8554-EB7701B8F776}" destId="{8CB9BC08-9937-4732-8D3B-CAF4E16AE95E}"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3B37B89-7B15-4744-9DB7-63EA71AB4D5C}" type="doc">
      <dgm:prSet loTypeId="urn:microsoft.com/office/officeart/2005/8/layout/gear1" loCatId="cycle" qsTypeId="urn:microsoft.com/office/officeart/2005/8/quickstyle/simple3" qsCatId="simple" csTypeId="urn:microsoft.com/office/officeart/2005/8/colors/accent1_2" csCatId="accent1" phldr="1"/>
      <dgm:spPr/>
    </dgm:pt>
    <dgm:pt modelId="{62559793-84EF-4ADF-8DE4-86DE9DA06F5B}">
      <dgm:prSet phldrT="[Texte]" custT="1"/>
      <dgm:spPr/>
      <dgm:t>
        <a:bodyPr/>
        <a:lstStyle/>
        <a:p>
          <a:r>
            <a:rPr lang="fr-FR" b="1" dirty="0">
              <a:solidFill>
                <a:srgbClr val="7030A0"/>
              </a:solidFill>
              <a:latin typeface="Arial" panose="020B0604020202020204" pitchFamily="34" charset="0"/>
              <a:cs typeface="Arial" panose="020B0604020202020204" pitchFamily="34" charset="0"/>
            </a:rPr>
            <a:t>Economies</a:t>
          </a:r>
          <a:r>
            <a:rPr lang="fr-FR" sz="1400" b="1" dirty="0"/>
            <a:t> </a:t>
          </a:r>
          <a:r>
            <a:rPr lang="fr-FR" b="1" dirty="0">
              <a:solidFill>
                <a:srgbClr val="7030A0"/>
              </a:solidFill>
              <a:latin typeface="Arial" panose="020B0604020202020204" pitchFamily="34" charset="0"/>
              <a:cs typeface="Arial" panose="020B0604020202020204" pitchFamily="34" charset="0"/>
            </a:rPr>
            <a:t>budgétaires</a:t>
          </a:r>
        </a:p>
      </dgm:t>
    </dgm:pt>
    <dgm:pt modelId="{38E5B6BA-1680-4BB7-9364-8811D2B1EA8D}" type="parTrans" cxnId="{61FD74CF-15E5-4B5C-B1FD-CB7C551D40A3}">
      <dgm:prSet/>
      <dgm:spPr/>
      <dgm:t>
        <a:bodyPr/>
        <a:lstStyle/>
        <a:p>
          <a:endParaRPr lang="fr-FR"/>
        </a:p>
      </dgm:t>
    </dgm:pt>
    <dgm:pt modelId="{934FF16F-D70F-4F21-8C9D-8D194FA53983}" type="sibTrans" cxnId="{61FD74CF-15E5-4B5C-B1FD-CB7C551D40A3}">
      <dgm:prSet/>
      <dgm:spPr/>
      <dgm:t>
        <a:bodyPr/>
        <a:lstStyle/>
        <a:p>
          <a:endParaRPr lang="fr-FR"/>
        </a:p>
      </dgm:t>
    </dgm:pt>
    <dgm:pt modelId="{CF92285B-2D08-48D5-9350-C5A6DB08503F}">
      <dgm:prSet phldrT="[Texte]"/>
      <dgm:spPr/>
      <dgm:t>
        <a:bodyPr/>
        <a:lstStyle/>
        <a:p>
          <a:r>
            <a:rPr lang="fr-FR" b="1" dirty="0">
              <a:solidFill>
                <a:srgbClr val="7030A0"/>
              </a:solidFill>
              <a:latin typeface="Arial" panose="020B0604020202020204" pitchFamily="34" charset="0"/>
              <a:cs typeface="Arial" panose="020B0604020202020204" pitchFamily="34" charset="0"/>
            </a:rPr>
            <a:t>Intelligence</a:t>
          </a:r>
          <a:r>
            <a:rPr lang="fr-FR" b="1" dirty="0"/>
            <a:t> </a:t>
          </a:r>
          <a:r>
            <a:rPr lang="fr-FR" b="1" dirty="0">
              <a:solidFill>
                <a:srgbClr val="7030A0"/>
              </a:solidFill>
              <a:latin typeface="Arial" panose="020B0604020202020204" pitchFamily="34" charset="0"/>
              <a:cs typeface="Arial" panose="020B0604020202020204" pitchFamily="34" charset="0"/>
            </a:rPr>
            <a:t>Artificielle</a:t>
          </a:r>
        </a:p>
      </dgm:t>
    </dgm:pt>
    <dgm:pt modelId="{2641CABB-D490-44E1-AAE1-BF2455E0AF36}" type="parTrans" cxnId="{823F15A3-DAE8-4E6A-9EE5-B146AB15E9AF}">
      <dgm:prSet/>
      <dgm:spPr/>
      <dgm:t>
        <a:bodyPr/>
        <a:lstStyle/>
        <a:p>
          <a:endParaRPr lang="fr-FR"/>
        </a:p>
      </dgm:t>
    </dgm:pt>
    <dgm:pt modelId="{66159D28-5366-4482-BCE3-CBB6F77A5BB3}" type="sibTrans" cxnId="{823F15A3-DAE8-4E6A-9EE5-B146AB15E9AF}">
      <dgm:prSet/>
      <dgm:spPr/>
      <dgm:t>
        <a:bodyPr/>
        <a:lstStyle/>
        <a:p>
          <a:endParaRPr lang="fr-FR"/>
        </a:p>
      </dgm:t>
    </dgm:pt>
    <dgm:pt modelId="{49F66760-F824-48A5-9FAA-95FD5B718DDF}">
      <dgm:prSet phldrT="[Texte]"/>
      <dgm:spPr/>
      <dgm:t>
        <a:bodyPr/>
        <a:lstStyle/>
        <a:p>
          <a:r>
            <a:rPr lang="fr-FR" b="1" dirty="0">
              <a:solidFill>
                <a:srgbClr val="7030A0"/>
              </a:solidFill>
              <a:latin typeface="Arial" panose="020B0604020202020204" pitchFamily="34" charset="0"/>
              <a:cs typeface="Arial" panose="020B0604020202020204" pitchFamily="34" charset="0"/>
            </a:rPr>
            <a:t>Qualité de vie et conditions de travail </a:t>
          </a:r>
        </a:p>
      </dgm:t>
    </dgm:pt>
    <dgm:pt modelId="{46EA038A-CC6E-4D7D-87F4-09458302A822}" type="parTrans" cxnId="{AECF096F-72D9-4BF5-A3C6-91A9DB92422E}">
      <dgm:prSet/>
      <dgm:spPr/>
      <dgm:t>
        <a:bodyPr/>
        <a:lstStyle/>
        <a:p>
          <a:endParaRPr lang="fr-FR"/>
        </a:p>
      </dgm:t>
    </dgm:pt>
    <dgm:pt modelId="{D9FD57E0-0A72-4A22-A38E-B1D7B7D1B6F8}" type="sibTrans" cxnId="{AECF096F-72D9-4BF5-A3C6-91A9DB92422E}">
      <dgm:prSet/>
      <dgm:spPr/>
      <dgm:t>
        <a:bodyPr/>
        <a:lstStyle/>
        <a:p>
          <a:endParaRPr lang="fr-FR"/>
        </a:p>
      </dgm:t>
    </dgm:pt>
    <dgm:pt modelId="{B43C4969-FA11-4D6C-8554-EB7701B8F776}" type="pres">
      <dgm:prSet presAssocID="{C3B37B89-7B15-4744-9DB7-63EA71AB4D5C}" presName="composite" presStyleCnt="0">
        <dgm:presLayoutVars>
          <dgm:chMax val="3"/>
          <dgm:animLvl val="lvl"/>
          <dgm:resizeHandles val="exact"/>
        </dgm:presLayoutVars>
      </dgm:prSet>
      <dgm:spPr/>
    </dgm:pt>
    <dgm:pt modelId="{CF15EFF8-47F2-4D46-ABD5-5924BCF4E5AD}" type="pres">
      <dgm:prSet presAssocID="{62559793-84EF-4ADF-8DE4-86DE9DA06F5B}" presName="gear1" presStyleLbl="node1" presStyleIdx="0" presStyleCnt="3" custScaleX="111866" custLinFactNeighborX="-3829" custLinFactNeighborY="47">
        <dgm:presLayoutVars>
          <dgm:chMax val="1"/>
          <dgm:bulletEnabled val="1"/>
        </dgm:presLayoutVars>
      </dgm:prSet>
      <dgm:spPr/>
    </dgm:pt>
    <dgm:pt modelId="{3C16118B-3540-443F-A51A-F55E82743B9D}" type="pres">
      <dgm:prSet presAssocID="{62559793-84EF-4ADF-8DE4-86DE9DA06F5B}" presName="gear1srcNode" presStyleLbl="node1" presStyleIdx="0" presStyleCnt="3"/>
      <dgm:spPr/>
    </dgm:pt>
    <dgm:pt modelId="{6A23E9F3-54C0-460D-B8E6-62C56777FC45}" type="pres">
      <dgm:prSet presAssocID="{62559793-84EF-4ADF-8DE4-86DE9DA06F5B}" presName="gear1dstNode" presStyleLbl="node1" presStyleIdx="0" presStyleCnt="3"/>
      <dgm:spPr/>
    </dgm:pt>
    <dgm:pt modelId="{CE49CFD2-B0FF-4374-914F-5C21A5609680}" type="pres">
      <dgm:prSet presAssocID="{CF92285B-2D08-48D5-9350-C5A6DB08503F}" presName="gear2" presStyleLbl="node1" presStyleIdx="1" presStyleCnt="3" custLinFactNeighborX="-10543" custLinFactNeighborY="405">
        <dgm:presLayoutVars>
          <dgm:chMax val="1"/>
          <dgm:bulletEnabled val="1"/>
        </dgm:presLayoutVars>
      </dgm:prSet>
      <dgm:spPr/>
    </dgm:pt>
    <dgm:pt modelId="{62AD4A0A-ED07-41D1-A75D-377D6D44082E}" type="pres">
      <dgm:prSet presAssocID="{CF92285B-2D08-48D5-9350-C5A6DB08503F}" presName="gear2srcNode" presStyleLbl="node1" presStyleIdx="1" presStyleCnt="3"/>
      <dgm:spPr/>
    </dgm:pt>
    <dgm:pt modelId="{5C73E5DD-0144-4C96-9C41-78DCF0A91CD9}" type="pres">
      <dgm:prSet presAssocID="{CF92285B-2D08-48D5-9350-C5A6DB08503F}" presName="gear2dstNode" presStyleLbl="node1" presStyleIdx="1" presStyleCnt="3"/>
      <dgm:spPr/>
    </dgm:pt>
    <dgm:pt modelId="{315DE60A-754F-41C1-839F-9E3A7B3D3C43}" type="pres">
      <dgm:prSet presAssocID="{49F66760-F824-48A5-9FAA-95FD5B718DDF}" presName="gear3" presStyleLbl="node1" presStyleIdx="2" presStyleCnt="3"/>
      <dgm:spPr/>
    </dgm:pt>
    <dgm:pt modelId="{46931D09-014E-42D9-BFA3-DE2A17E28882}" type="pres">
      <dgm:prSet presAssocID="{49F66760-F824-48A5-9FAA-95FD5B718DDF}" presName="gear3tx" presStyleLbl="node1" presStyleIdx="2" presStyleCnt="3">
        <dgm:presLayoutVars>
          <dgm:chMax val="1"/>
          <dgm:bulletEnabled val="1"/>
        </dgm:presLayoutVars>
      </dgm:prSet>
      <dgm:spPr/>
    </dgm:pt>
    <dgm:pt modelId="{9DE6C6AF-1AB5-49E2-B4EE-7A30F69D23DF}" type="pres">
      <dgm:prSet presAssocID="{49F66760-F824-48A5-9FAA-95FD5B718DDF}" presName="gear3srcNode" presStyleLbl="node1" presStyleIdx="2" presStyleCnt="3"/>
      <dgm:spPr/>
    </dgm:pt>
    <dgm:pt modelId="{ABF74E5C-B77A-4454-ACB0-DE474512D01D}" type="pres">
      <dgm:prSet presAssocID="{49F66760-F824-48A5-9FAA-95FD5B718DDF}" presName="gear3dstNode" presStyleLbl="node1" presStyleIdx="2" presStyleCnt="3"/>
      <dgm:spPr/>
    </dgm:pt>
    <dgm:pt modelId="{5B14CFDF-16F7-4DA8-97A8-E05FD30ECFBB}" type="pres">
      <dgm:prSet presAssocID="{934FF16F-D70F-4F21-8C9D-8D194FA53983}" presName="connector1" presStyleLbl="sibTrans2D1" presStyleIdx="0" presStyleCnt="3" custLinFactNeighborX="-5982" custLinFactNeighborY="-897"/>
      <dgm:spPr/>
    </dgm:pt>
    <dgm:pt modelId="{5C346BBE-E778-47AA-81BD-E0A8BE2DDBE5}" type="pres">
      <dgm:prSet presAssocID="{66159D28-5366-4482-BCE3-CBB6F77A5BB3}" presName="connector2" presStyleLbl="sibTrans2D1" presStyleIdx="1" presStyleCnt="3" custLinFactNeighborX="-6587" custLinFactNeighborY="-3705"/>
      <dgm:spPr/>
    </dgm:pt>
    <dgm:pt modelId="{9D3D118C-BE4F-4B10-A5DA-BAA2E2023F36}" type="pres">
      <dgm:prSet presAssocID="{D9FD57E0-0A72-4A22-A38E-B1D7B7D1B6F8}" presName="connector3" presStyleLbl="sibTrans2D1" presStyleIdx="2" presStyleCnt="3"/>
      <dgm:spPr/>
    </dgm:pt>
  </dgm:ptLst>
  <dgm:cxnLst>
    <dgm:cxn modelId="{00545A03-1054-48D8-857E-67A87D1D046B}" type="presOf" srcId="{934FF16F-D70F-4F21-8C9D-8D194FA53983}" destId="{5B14CFDF-16F7-4DA8-97A8-E05FD30ECFBB}" srcOrd="0" destOrd="0" presId="urn:microsoft.com/office/officeart/2005/8/layout/gear1"/>
    <dgm:cxn modelId="{10347317-2038-4552-AAEF-925B18E121F8}" type="presOf" srcId="{49F66760-F824-48A5-9FAA-95FD5B718DDF}" destId="{ABF74E5C-B77A-4454-ACB0-DE474512D01D}" srcOrd="3" destOrd="0" presId="urn:microsoft.com/office/officeart/2005/8/layout/gear1"/>
    <dgm:cxn modelId="{BE59DC19-AA08-45F3-BA23-73BD42B98A49}" type="presOf" srcId="{49F66760-F824-48A5-9FAA-95FD5B718DDF}" destId="{315DE60A-754F-41C1-839F-9E3A7B3D3C43}" srcOrd="0" destOrd="0" presId="urn:microsoft.com/office/officeart/2005/8/layout/gear1"/>
    <dgm:cxn modelId="{42B60E5C-8DDE-474C-8359-0AC57E7E5773}" type="presOf" srcId="{C3B37B89-7B15-4744-9DB7-63EA71AB4D5C}" destId="{B43C4969-FA11-4D6C-8554-EB7701B8F776}" srcOrd="0" destOrd="0" presId="urn:microsoft.com/office/officeart/2005/8/layout/gear1"/>
    <dgm:cxn modelId="{AECF096F-72D9-4BF5-A3C6-91A9DB92422E}" srcId="{C3B37B89-7B15-4744-9DB7-63EA71AB4D5C}" destId="{49F66760-F824-48A5-9FAA-95FD5B718DDF}" srcOrd="2" destOrd="0" parTransId="{46EA038A-CC6E-4D7D-87F4-09458302A822}" sibTransId="{D9FD57E0-0A72-4A22-A38E-B1D7B7D1B6F8}"/>
    <dgm:cxn modelId="{7FAD156F-AE07-46BB-B9E5-DFE864C0F179}" type="presOf" srcId="{62559793-84EF-4ADF-8DE4-86DE9DA06F5B}" destId="{CF15EFF8-47F2-4D46-ABD5-5924BCF4E5AD}" srcOrd="0" destOrd="0" presId="urn:microsoft.com/office/officeart/2005/8/layout/gear1"/>
    <dgm:cxn modelId="{0EAA6859-35CB-4872-BD5E-76B66466050C}" type="presOf" srcId="{49F66760-F824-48A5-9FAA-95FD5B718DDF}" destId="{46931D09-014E-42D9-BFA3-DE2A17E28882}" srcOrd="1" destOrd="0" presId="urn:microsoft.com/office/officeart/2005/8/layout/gear1"/>
    <dgm:cxn modelId="{2B5CDD7A-04AD-4372-B67E-BA0FFFE4E755}" type="presOf" srcId="{62559793-84EF-4ADF-8DE4-86DE9DA06F5B}" destId="{6A23E9F3-54C0-460D-B8E6-62C56777FC45}" srcOrd="2" destOrd="0" presId="urn:microsoft.com/office/officeart/2005/8/layout/gear1"/>
    <dgm:cxn modelId="{CDEBA182-0322-4BD3-A79B-5273DFED64F7}" type="presOf" srcId="{CF92285B-2D08-48D5-9350-C5A6DB08503F}" destId="{CE49CFD2-B0FF-4374-914F-5C21A5609680}" srcOrd="0" destOrd="0" presId="urn:microsoft.com/office/officeart/2005/8/layout/gear1"/>
    <dgm:cxn modelId="{1747F79B-5CBD-4586-A54B-0ACAF7433C32}" type="presOf" srcId="{CF92285B-2D08-48D5-9350-C5A6DB08503F}" destId="{62AD4A0A-ED07-41D1-A75D-377D6D44082E}" srcOrd="1" destOrd="0" presId="urn:microsoft.com/office/officeart/2005/8/layout/gear1"/>
    <dgm:cxn modelId="{823F15A3-DAE8-4E6A-9EE5-B146AB15E9AF}" srcId="{C3B37B89-7B15-4744-9DB7-63EA71AB4D5C}" destId="{CF92285B-2D08-48D5-9350-C5A6DB08503F}" srcOrd="1" destOrd="0" parTransId="{2641CABB-D490-44E1-AAE1-BF2455E0AF36}" sibTransId="{66159D28-5366-4482-BCE3-CBB6F77A5BB3}"/>
    <dgm:cxn modelId="{02A979A7-A197-47CA-92DB-2FEC38A0F59B}" type="presOf" srcId="{CF92285B-2D08-48D5-9350-C5A6DB08503F}" destId="{5C73E5DD-0144-4C96-9C41-78DCF0A91CD9}" srcOrd="2" destOrd="0" presId="urn:microsoft.com/office/officeart/2005/8/layout/gear1"/>
    <dgm:cxn modelId="{61FD74CF-15E5-4B5C-B1FD-CB7C551D40A3}" srcId="{C3B37B89-7B15-4744-9DB7-63EA71AB4D5C}" destId="{62559793-84EF-4ADF-8DE4-86DE9DA06F5B}" srcOrd="0" destOrd="0" parTransId="{38E5B6BA-1680-4BB7-9364-8811D2B1EA8D}" sibTransId="{934FF16F-D70F-4F21-8C9D-8D194FA53983}"/>
    <dgm:cxn modelId="{117304D1-85F7-4225-B681-1A5E879C45F8}" type="presOf" srcId="{49F66760-F824-48A5-9FAA-95FD5B718DDF}" destId="{9DE6C6AF-1AB5-49E2-B4EE-7A30F69D23DF}" srcOrd="2" destOrd="0" presId="urn:microsoft.com/office/officeart/2005/8/layout/gear1"/>
    <dgm:cxn modelId="{62EBDFEC-0A0F-48A0-BD1C-3AD12B913AE7}" type="presOf" srcId="{D9FD57E0-0A72-4A22-A38E-B1D7B7D1B6F8}" destId="{9D3D118C-BE4F-4B10-A5DA-BAA2E2023F36}" srcOrd="0" destOrd="0" presId="urn:microsoft.com/office/officeart/2005/8/layout/gear1"/>
    <dgm:cxn modelId="{B947A7F4-2CA0-47CF-8A9D-06373265677D}" type="presOf" srcId="{62559793-84EF-4ADF-8DE4-86DE9DA06F5B}" destId="{3C16118B-3540-443F-A51A-F55E82743B9D}" srcOrd="1" destOrd="0" presId="urn:microsoft.com/office/officeart/2005/8/layout/gear1"/>
    <dgm:cxn modelId="{F4DA03FF-1388-4903-893B-BF1965CE510E}" type="presOf" srcId="{66159D28-5366-4482-BCE3-CBB6F77A5BB3}" destId="{5C346BBE-E778-47AA-81BD-E0A8BE2DDBE5}" srcOrd="0" destOrd="0" presId="urn:microsoft.com/office/officeart/2005/8/layout/gear1"/>
    <dgm:cxn modelId="{3E568346-482C-4958-BA7A-EFBC61CD69A4}" type="presParOf" srcId="{B43C4969-FA11-4D6C-8554-EB7701B8F776}" destId="{CF15EFF8-47F2-4D46-ABD5-5924BCF4E5AD}" srcOrd="0" destOrd="0" presId="urn:microsoft.com/office/officeart/2005/8/layout/gear1"/>
    <dgm:cxn modelId="{A1038A68-E56D-4B76-9A78-D2351B4EF1E2}" type="presParOf" srcId="{B43C4969-FA11-4D6C-8554-EB7701B8F776}" destId="{3C16118B-3540-443F-A51A-F55E82743B9D}" srcOrd="1" destOrd="0" presId="urn:microsoft.com/office/officeart/2005/8/layout/gear1"/>
    <dgm:cxn modelId="{6B276460-00F0-4C53-B6B4-D39AD638DF3F}" type="presParOf" srcId="{B43C4969-FA11-4D6C-8554-EB7701B8F776}" destId="{6A23E9F3-54C0-460D-B8E6-62C56777FC45}" srcOrd="2" destOrd="0" presId="urn:microsoft.com/office/officeart/2005/8/layout/gear1"/>
    <dgm:cxn modelId="{B796899A-51B0-4475-B9C7-2260CB89CED1}" type="presParOf" srcId="{B43C4969-FA11-4D6C-8554-EB7701B8F776}" destId="{CE49CFD2-B0FF-4374-914F-5C21A5609680}" srcOrd="3" destOrd="0" presId="urn:microsoft.com/office/officeart/2005/8/layout/gear1"/>
    <dgm:cxn modelId="{01CD29B8-0EAD-4230-A02A-C16CD1279615}" type="presParOf" srcId="{B43C4969-FA11-4D6C-8554-EB7701B8F776}" destId="{62AD4A0A-ED07-41D1-A75D-377D6D44082E}" srcOrd="4" destOrd="0" presId="urn:microsoft.com/office/officeart/2005/8/layout/gear1"/>
    <dgm:cxn modelId="{CA9CD54A-9BE8-4026-BD77-A5D13DDAC2EB}" type="presParOf" srcId="{B43C4969-FA11-4D6C-8554-EB7701B8F776}" destId="{5C73E5DD-0144-4C96-9C41-78DCF0A91CD9}" srcOrd="5" destOrd="0" presId="urn:microsoft.com/office/officeart/2005/8/layout/gear1"/>
    <dgm:cxn modelId="{0CF67BB2-5A1B-4A93-A825-15DB54C9A395}" type="presParOf" srcId="{B43C4969-FA11-4D6C-8554-EB7701B8F776}" destId="{315DE60A-754F-41C1-839F-9E3A7B3D3C43}" srcOrd="6" destOrd="0" presId="urn:microsoft.com/office/officeart/2005/8/layout/gear1"/>
    <dgm:cxn modelId="{3A9FE3CF-B2D5-4373-A50C-56E7E8AC73D2}" type="presParOf" srcId="{B43C4969-FA11-4D6C-8554-EB7701B8F776}" destId="{46931D09-014E-42D9-BFA3-DE2A17E28882}" srcOrd="7" destOrd="0" presId="urn:microsoft.com/office/officeart/2005/8/layout/gear1"/>
    <dgm:cxn modelId="{62B55077-954B-4E0C-84D0-8E5659BCD7DC}" type="presParOf" srcId="{B43C4969-FA11-4D6C-8554-EB7701B8F776}" destId="{9DE6C6AF-1AB5-49E2-B4EE-7A30F69D23DF}" srcOrd="8" destOrd="0" presId="urn:microsoft.com/office/officeart/2005/8/layout/gear1"/>
    <dgm:cxn modelId="{5C740B85-B939-4596-BACA-7CD5F4734B8F}" type="presParOf" srcId="{B43C4969-FA11-4D6C-8554-EB7701B8F776}" destId="{ABF74E5C-B77A-4454-ACB0-DE474512D01D}" srcOrd="9" destOrd="0" presId="urn:microsoft.com/office/officeart/2005/8/layout/gear1"/>
    <dgm:cxn modelId="{64960815-D32E-499E-8AE5-7F485E0D0AEF}" type="presParOf" srcId="{B43C4969-FA11-4D6C-8554-EB7701B8F776}" destId="{5B14CFDF-16F7-4DA8-97A8-E05FD30ECFBB}" srcOrd="10" destOrd="0" presId="urn:microsoft.com/office/officeart/2005/8/layout/gear1"/>
    <dgm:cxn modelId="{AC9808E3-6A59-4D16-B044-EF4AD59538C9}" type="presParOf" srcId="{B43C4969-FA11-4D6C-8554-EB7701B8F776}" destId="{5C346BBE-E778-47AA-81BD-E0A8BE2DDBE5}" srcOrd="11" destOrd="0" presId="urn:microsoft.com/office/officeart/2005/8/layout/gear1"/>
    <dgm:cxn modelId="{4B57F14E-D59D-4C17-BDF6-B5651DCF204A}" type="presParOf" srcId="{B43C4969-FA11-4D6C-8554-EB7701B8F776}" destId="{9D3D118C-BE4F-4B10-A5DA-BAA2E2023F36}" srcOrd="12" destOrd="0" presId="urn:microsoft.com/office/officeart/2005/8/layout/gear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15EFF8-47F2-4D46-ABD5-5924BCF4E5AD}">
      <dsp:nvSpPr>
        <dsp:cNvPr id="0" name=""/>
        <dsp:cNvSpPr/>
      </dsp:nvSpPr>
      <dsp:spPr>
        <a:xfrm>
          <a:off x="3310574" y="1600222"/>
          <a:ext cx="2298537" cy="2298537"/>
        </a:xfrm>
        <a:prstGeom prst="gear9">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r-FR" sz="1400" b="1" kern="1200" dirty="0">
              <a:solidFill>
                <a:srgbClr val="7030A0"/>
              </a:solidFill>
              <a:latin typeface="Arial" panose="020B0604020202020204" pitchFamily="34" charset="0"/>
              <a:cs typeface="Arial" panose="020B0604020202020204" pitchFamily="34" charset="0"/>
            </a:rPr>
            <a:t>Attractivité RH  management </a:t>
          </a:r>
          <a:r>
            <a:rPr lang="fr-FR" sz="1200" b="1" kern="1200" dirty="0">
              <a:solidFill>
                <a:srgbClr val="7030A0"/>
              </a:solidFill>
              <a:latin typeface="Arial" panose="020B0604020202020204" pitchFamily="34" charset="0"/>
              <a:cs typeface="Arial" panose="020B0604020202020204" pitchFamily="34" charset="0"/>
            </a:rPr>
            <a:t>accompagnement des transitions professionnelles</a:t>
          </a:r>
        </a:p>
      </dsp:txBody>
      <dsp:txXfrm>
        <a:off x="3772682" y="2138643"/>
        <a:ext cx="1374321" cy="1181496"/>
      </dsp:txXfrm>
    </dsp:sp>
    <dsp:sp modelId="{0EA0209B-E048-43E3-B2AC-3CB4604869D5}">
      <dsp:nvSpPr>
        <dsp:cNvPr id="0" name=""/>
        <dsp:cNvSpPr/>
      </dsp:nvSpPr>
      <dsp:spPr>
        <a:xfrm>
          <a:off x="2200865" y="2649"/>
          <a:ext cx="2018667" cy="1881540"/>
        </a:xfrm>
        <a:prstGeom prst="gear6">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r-FR" sz="1400" b="1" kern="1200" dirty="0">
              <a:solidFill>
                <a:srgbClr val="7030A0"/>
              </a:solidFill>
              <a:latin typeface="Arial" panose="020B0604020202020204" pitchFamily="34" charset="0"/>
              <a:cs typeface="Arial" panose="020B0604020202020204" pitchFamily="34" charset="0"/>
            </a:rPr>
            <a:t>Transition écologique</a:t>
          </a:r>
        </a:p>
      </dsp:txBody>
      <dsp:txXfrm>
        <a:off x="2694481" y="479195"/>
        <a:ext cx="1031435" cy="928448"/>
      </dsp:txXfrm>
    </dsp:sp>
    <dsp:sp modelId="{7D0C9CEC-66C7-499A-8CA5-EAFD4DCA904C}">
      <dsp:nvSpPr>
        <dsp:cNvPr id="0" name=""/>
        <dsp:cNvSpPr/>
      </dsp:nvSpPr>
      <dsp:spPr>
        <a:xfrm rot="20700000">
          <a:off x="1910327" y="1892761"/>
          <a:ext cx="1637889" cy="1637889"/>
        </a:xfrm>
        <a:prstGeom prst="gear6">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r-FR" sz="1000" b="1" kern="1200" dirty="0">
              <a:solidFill>
                <a:srgbClr val="7030A0"/>
              </a:solidFill>
              <a:latin typeface="Arial" panose="020B0604020202020204" pitchFamily="34" charset="0"/>
              <a:cs typeface="Arial" panose="020B0604020202020204" pitchFamily="34" charset="0"/>
            </a:rPr>
            <a:t>Lutte contre les inégalités</a:t>
          </a:r>
        </a:p>
      </dsp:txBody>
      <dsp:txXfrm rot="-20700000">
        <a:off x="2269564" y="2251998"/>
        <a:ext cx="919414" cy="919414"/>
      </dsp:txXfrm>
    </dsp:sp>
    <dsp:sp modelId="{5B14CFDF-16F7-4DA8-97A8-E05FD30ECFBB}">
      <dsp:nvSpPr>
        <dsp:cNvPr id="0" name=""/>
        <dsp:cNvSpPr/>
      </dsp:nvSpPr>
      <dsp:spPr>
        <a:xfrm>
          <a:off x="2971875" y="1307533"/>
          <a:ext cx="2942127" cy="2942127"/>
        </a:xfrm>
        <a:prstGeom prst="circularArrow">
          <a:avLst>
            <a:gd name="adj1" fmla="val 4688"/>
            <a:gd name="adj2" fmla="val 299029"/>
            <a:gd name="adj3" fmla="val 2515887"/>
            <a:gd name="adj4" fmla="val 15861877"/>
            <a:gd name="adj5" fmla="val 5469"/>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0A14D362-A945-459A-BE64-0F6BE232E6D5}">
      <dsp:nvSpPr>
        <dsp:cNvPr id="0" name=""/>
        <dsp:cNvSpPr/>
      </dsp:nvSpPr>
      <dsp:spPr>
        <a:xfrm>
          <a:off x="1778079" y="-76033"/>
          <a:ext cx="2137639" cy="2137639"/>
        </a:xfrm>
        <a:prstGeom prst="leftCircularArrow">
          <a:avLst>
            <a:gd name="adj1" fmla="val 6452"/>
            <a:gd name="adj2" fmla="val 429999"/>
            <a:gd name="adj3" fmla="val 10489124"/>
            <a:gd name="adj4" fmla="val 14837806"/>
            <a:gd name="adj5" fmla="val 7527"/>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8CB9BC08-9937-4732-8D3B-CAF4E16AE95E}">
      <dsp:nvSpPr>
        <dsp:cNvPr id="0" name=""/>
        <dsp:cNvSpPr/>
      </dsp:nvSpPr>
      <dsp:spPr>
        <a:xfrm>
          <a:off x="1170288" y="1714401"/>
          <a:ext cx="2304806" cy="2304806"/>
        </a:xfrm>
        <a:prstGeom prst="circularArrow">
          <a:avLst>
            <a:gd name="adj1" fmla="val 5984"/>
            <a:gd name="adj2" fmla="val 394124"/>
            <a:gd name="adj3" fmla="val 13313824"/>
            <a:gd name="adj4" fmla="val 10508221"/>
            <a:gd name="adj5" fmla="val 6981"/>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15EFF8-47F2-4D46-ABD5-5924BCF4E5AD}">
      <dsp:nvSpPr>
        <dsp:cNvPr id="0" name=""/>
        <dsp:cNvSpPr/>
      </dsp:nvSpPr>
      <dsp:spPr>
        <a:xfrm>
          <a:off x="2497604" y="1878941"/>
          <a:ext cx="2568985" cy="2296484"/>
        </a:xfrm>
        <a:prstGeom prst="gear9">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2889250">
            <a:lnSpc>
              <a:spcPct val="90000"/>
            </a:lnSpc>
            <a:spcBef>
              <a:spcPct val="0"/>
            </a:spcBef>
            <a:spcAft>
              <a:spcPct val="35000"/>
            </a:spcAft>
            <a:buNone/>
          </a:pPr>
          <a:r>
            <a:rPr lang="fr-FR" b="1" kern="1200" dirty="0">
              <a:solidFill>
                <a:srgbClr val="7030A0"/>
              </a:solidFill>
              <a:latin typeface="Arial" panose="020B0604020202020204" pitchFamily="34" charset="0"/>
              <a:cs typeface="Arial" panose="020B0604020202020204" pitchFamily="34" charset="0"/>
            </a:rPr>
            <a:t>Economies</a:t>
          </a:r>
          <a:r>
            <a:rPr lang="fr-FR" sz="1400" b="1" kern="1200" dirty="0"/>
            <a:t> </a:t>
          </a:r>
          <a:r>
            <a:rPr lang="fr-FR" b="1" kern="1200" dirty="0">
              <a:solidFill>
                <a:srgbClr val="7030A0"/>
              </a:solidFill>
              <a:latin typeface="Arial" panose="020B0604020202020204" pitchFamily="34" charset="0"/>
              <a:cs typeface="Arial" panose="020B0604020202020204" pitchFamily="34" charset="0"/>
            </a:rPr>
            <a:t>budgétaires</a:t>
          </a:r>
        </a:p>
      </dsp:txBody>
      <dsp:txXfrm>
        <a:off x="2993718" y="2416881"/>
        <a:ext cx="1576757" cy="1180441"/>
      </dsp:txXfrm>
    </dsp:sp>
    <dsp:sp modelId="{CE49CFD2-B0FF-4374-914F-5C21A5609680}">
      <dsp:nvSpPr>
        <dsp:cNvPr id="0" name=""/>
        <dsp:cNvSpPr/>
      </dsp:nvSpPr>
      <dsp:spPr>
        <a:xfrm>
          <a:off x="1209565" y="1342900"/>
          <a:ext cx="1670170" cy="1670170"/>
        </a:xfrm>
        <a:prstGeom prst="gear6">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fr-FR" sz="1100" b="1" kern="1200" dirty="0">
              <a:solidFill>
                <a:srgbClr val="7030A0"/>
              </a:solidFill>
              <a:latin typeface="Arial" panose="020B0604020202020204" pitchFamily="34" charset="0"/>
              <a:cs typeface="Arial" panose="020B0604020202020204" pitchFamily="34" charset="0"/>
            </a:rPr>
            <a:t>Intelligence</a:t>
          </a:r>
          <a:r>
            <a:rPr lang="fr-FR" sz="1100" b="1" kern="1200" dirty="0"/>
            <a:t> </a:t>
          </a:r>
          <a:r>
            <a:rPr lang="fr-FR" sz="1100" b="1" kern="1200" dirty="0">
              <a:solidFill>
                <a:srgbClr val="7030A0"/>
              </a:solidFill>
              <a:latin typeface="Arial" panose="020B0604020202020204" pitchFamily="34" charset="0"/>
              <a:cs typeface="Arial" panose="020B0604020202020204" pitchFamily="34" charset="0"/>
            </a:rPr>
            <a:t>Artificielle</a:t>
          </a:r>
        </a:p>
      </dsp:txBody>
      <dsp:txXfrm>
        <a:off x="1630035" y="1765912"/>
        <a:ext cx="829230" cy="824146"/>
      </dsp:txXfrm>
    </dsp:sp>
    <dsp:sp modelId="{315DE60A-754F-41C1-839F-9E3A7B3D3C43}">
      <dsp:nvSpPr>
        <dsp:cNvPr id="0" name=""/>
        <dsp:cNvSpPr/>
      </dsp:nvSpPr>
      <dsp:spPr>
        <a:xfrm rot="20700000">
          <a:off x="2321117" y="183889"/>
          <a:ext cx="1636426" cy="1636426"/>
        </a:xfrm>
        <a:prstGeom prst="gear6">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fr-FR" sz="1100" b="1" kern="1200" dirty="0">
              <a:solidFill>
                <a:srgbClr val="7030A0"/>
              </a:solidFill>
              <a:latin typeface="Arial" panose="020B0604020202020204" pitchFamily="34" charset="0"/>
              <a:cs typeface="Arial" panose="020B0604020202020204" pitchFamily="34" charset="0"/>
            </a:rPr>
            <a:t>Qualité de vie et conditions de travail </a:t>
          </a:r>
        </a:p>
      </dsp:txBody>
      <dsp:txXfrm rot="-20700000">
        <a:off x="2680033" y="542805"/>
        <a:ext cx="918593" cy="918593"/>
      </dsp:txXfrm>
    </dsp:sp>
    <dsp:sp modelId="{5B14CFDF-16F7-4DA8-97A8-E05FD30ECFBB}">
      <dsp:nvSpPr>
        <dsp:cNvPr id="0" name=""/>
        <dsp:cNvSpPr/>
      </dsp:nvSpPr>
      <dsp:spPr>
        <a:xfrm>
          <a:off x="2369156" y="1506156"/>
          <a:ext cx="2939499" cy="2939499"/>
        </a:xfrm>
        <a:prstGeom prst="circularArrow">
          <a:avLst>
            <a:gd name="adj1" fmla="val 4688"/>
            <a:gd name="adj2" fmla="val 299029"/>
            <a:gd name="adj3" fmla="val 2515798"/>
            <a:gd name="adj4" fmla="val 15862069"/>
            <a:gd name="adj5" fmla="val 5469"/>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5C346BBE-E778-47AA-81BD-E0A8BE2DDBE5}">
      <dsp:nvSpPr>
        <dsp:cNvPr id="0" name=""/>
        <dsp:cNvSpPr/>
      </dsp:nvSpPr>
      <dsp:spPr>
        <a:xfrm>
          <a:off x="949186" y="887542"/>
          <a:ext cx="2135730" cy="2135730"/>
        </a:xfrm>
        <a:prstGeom prst="leftCircularArrow">
          <a:avLst>
            <a:gd name="adj1" fmla="val 6452"/>
            <a:gd name="adj2" fmla="val 429999"/>
            <a:gd name="adj3" fmla="val 10489124"/>
            <a:gd name="adj4" fmla="val 14837806"/>
            <a:gd name="adj5" fmla="val 7527"/>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9D3D118C-BE4F-4B10-A5DA-BAA2E2023F36}">
      <dsp:nvSpPr>
        <dsp:cNvPr id="0" name=""/>
        <dsp:cNvSpPr/>
      </dsp:nvSpPr>
      <dsp:spPr>
        <a:xfrm>
          <a:off x="1942594" y="-174468"/>
          <a:ext cx="2302747" cy="2302747"/>
        </a:xfrm>
        <a:prstGeom prst="circularArrow">
          <a:avLst>
            <a:gd name="adj1" fmla="val 5984"/>
            <a:gd name="adj2" fmla="val 394124"/>
            <a:gd name="adj3" fmla="val 13313824"/>
            <a:gd name="adj4" fmla="val 10508221"/>
            <a:gd name="adj5" fmla="val 6981"/>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DEE8AD-B80B-194C-B89A-EC343E6D9289}" type="datetimeFigureOut">
              <a:rPr lang="fr-FR" smtClean="0"/>
              <a:t>03/12/2024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5F544B-CE0B-1F45-AA65-8FFC6CA37958}" type="slidenum">
              <a:rPr lang="fr-FR" smtClean="0"/>
              <a:t>‹N°›</a:t>
            </a:fld>
            <a:endParaRPr lang="fr-FR"/>
          </a:p>
        </p:txBody>
      </p:sp>
    </p:spTree>
    <p:extLst>
      <p:ext uri="{BB962C8B-B14F-4D97-AF65-F5344CB8AC3E}">
        <p14:creationId xmlns:p14="http://schemas.microsoft.com/office/powerpoint/2010/main" val="2803250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spcAft>
                <a:spcPts val="0"/>
              </a:spcAft>
            </a:pPr>
            <a:r>
              <a:rPr lang="fr-FR" sz="1200" dirty="0">
                <a:effectLst/>
                <a:latin typeface="+mn-lt"/>
                <a:ea typeface="Calibri" panose="020F0502020204030204" pitchFamily="34" charset="0"/>
                <a:cs typeface="Times New Roman" panose="02020603050405020304" pitchFamily="18" charset="0"/>
              </a:rPr>
              <a:t>63 sessions sur Toulouse et Montpellier avec du présentiel, du mixte et du </a:t>
            </a:r>
            <a:r>
              <a:rPr lang="fr-FR" sz="1200" dirty="0" err="1">
                <a:effectLst/>
                <a:latin typeface="+mn-lt"/>
                <a:ea typeface="Calibri" panose="020F0502020204030204" pitchFamily="34" charset="0"/>
                <a:cs typeface="Times New Roman" panose="02020603050405020304" pitchFamily="18" charset="0"/>
              </a:rPr>
              <a:t>distanciel</a:t>
            </a:r>
            <a:endParaRPr lang="fr-FR" sz="1200" dirty="0">
              <a:effectLst/>
              <a:latin typeface="+mn-lt"/>
              <a:ea typeface="Calibri" panose="020F0502020204030204" pitchFamily="34" charset="0"/>
              <a:cs typeface="Times New Roman" panose="02020603050405020304" pitchFamily="18" charset="0"/>
            </a:endParaRPr>
          </a:p>
          <a:p>
            <a:pPr>
              <a:spcAft>
                <a:spcPts val="0"/>
              </a:spcAft>
            </a:pPr>
            <a:r>
              <a:rPr lang="fr-FR" sz="1200" dirty="0">
                <a:effectLst/>
                <a:latin typeface="+mn-lt"/>
                <a:ea typeface="Calibri" panose="020F0502020204030204" pitchFamily="34" charset="0"/>
                <a:cs typeface="Times New Roman" panose="02020603050405020304" pitchFamily="18" charset="0"/>
              </a:rPr>
              <a:t> </a:t>
            </a:r>
          </a:p>
          <a:p>
            <a:pPr>
              <a:spcAft>
                <a:spcPts val="0"/>
              </a:spcAft>
            </a:pPr>
            <a:r>
              <a:rPr lang="fr-FR" sz="1200" dirty="0">
                <a:effectLst/>
                <a:latin typeface="+mn-lt"/>
                <a:ea typeface="Calibri" panose="020F0502020204030204" pitchFamily="34" charset="0"/>
                <a:cs typeface="Times New Roman" panose="02020603050405020304" pitchFamily="18" charset="0"/>
              </a:rPr>
              <a:t>L’offre présente 4 axes :</a:t>
            </a:r>
          </a:p>
          <a:p>
            <a:pPr>
              <a:spcAft>
                <a:spcPts val="0"/>
              </a:spcAft>
            </a:pPr>
            <a:r>
              <a:rPr lang="fr-FR" sz="1200" b="1" dirty="0">
                <a:effectLst/>
                <a:latin typeface="+mn-lt"/>
                <a:ea typeface="Calibri" panose="020F0502020204030204" pitchFamily="34" charset="0"/>
                <a:cs typeface="Times New Roman" panose="02020603050405020304" pitchFamily="18" charset="0"/>
              </a:rPr>
              <a:t>L’axe 1 : s’orienter et construire son projet</a:t>
            </a:r>
            <a:endParaRPr lang="fr-FR" sz="1200" dirty="0">
              <a:effectLst/>
              <a:latin typeface="+mn-lt"/>
              <a:ea typeface="Calibri" panose="020F0502020204030204" pitchFamily="34" charset="0"/>
              <a:cs typeface="Times New Roman" panose="02020603050405020304" pitchFamily="18" charset="0"/>
            </a:endParaRPr>
          </a:p>
          <a:p>
            <a:pPr>
              <a:spcAft>
                <a:spcPts val="0"/>
              </a:spcAft>
            </a:pPr>
            <a:r>
              <a:rPr lang="fr-FR" sz="1200" dirty="0">
                <a:effectLst/>
                <a:latin typeface="+mn-lt"/>
                <a:ea typeface="Calibri" panose="020F0502020204030204" pitchFamily="34" charset="0"/>
                <a:cs typeface="Times New Roman" panose="02020603050405020304" pitchFamily="18" charset="0"/>
              </a:rPr>
              <a:t>On retrouve ici, les 3 itinéraires de reconversion : conduite de son projet professionnel </a:t>
            </a:r>
            <a:r>
              <a:rPr lang="fr-FR" sz="1200" b="1" dirty="0">
                <a:effectLst/>
                <a:latin typeface="+mn-lt"/>
                <a:ea typeface="Calibri" panose="020F0502020204030204" pitchFamily="34" charset="0"/>
                <a:cs typeface="Times New Roman" panose="02020603050405020304" pitchFamily="18" charset="0"/>
              </a:rPr>
              <a:t>choisi</a:t>
            </a:r>
            <a:r>
              <a:rPr lang="fr-FR" sz="1200" dirty="0">
                <a:effectLst/>
                <a:latin typeface="+mn-lt"/>
                <a:ea typeface="Calibri" panose="020F0502020204030204" pitchFamily="34" charset="0"/>
                <a:cs typeface="Times New Roman" panose="02020603050405020304" pitchFamily="18" charset="0"/>
              </a:rPr>
              <a:t>, </a:t>
            </a:r>
            <a:r>
              <a:rPr lang="fr-FR" sz="1200" b="1" dirty="0">
                <a:effectLst/>
                <a:latin typeface="+mn-lt"/>
                <a:ea typeface="Calibri" panose="020F0502020204030204" pitchFamily="34" charset="0"/>
                <a:cs typeface="Times New Roman" panose="02020603050405020304" pitchFamily="18" charset="0"/>
              </a:rPr>
              <a:t>subit</a:t>
            </a:r>
            <a:r>
              <a:rPr lang="fr-FR" sz="1200" dirty="0">
                <a:effectLst/>
                <a:latin typeface="+mn-lt"/>
                <a:ea typeface="Calibri" panose="020F0502020204030204" pitchFamily="34" charset="0"/>
                <a:cs typeface="Times New Roman" panose="02020603050405020304" pitchFamily="18" charset="0"/>
              </a:rPr>
              <a:t> et en </a:t>
            </a:r>
            <a:r>
              <a:rPr lang="fr-FR" sz="1200" b="1" dirty="0">
                <a:effectLst/>
                <a:latin typeface="+mn-lt"/>
                <a:ea typeface="Calibri" panose="020F0502020204030204" pitchFamily="34" charset="0"/>
                <a:cs typeface="Times New Roman" panose="02020603050405020304" pitchFamily="18" charset="0"/>
              </a:rPr>
              <a:t>tant que cadre</a:t>
            </a:r>
            <a:r>
              <a:rPr lang="fr-FR" sz="1200" dirty="0">
                <a:effectLst/>
                <a:latin typeface="+mn-lt"/>
                <a:ea typeface="Calibri" panose="020F0502020204030204" pitchFamily="34" charset="0"/>
                <a:cs typeface="Times New Roman" panose="02020603050405020304" pitchFamily="18" charset="0"/>
              </a:rPr>
              <a:t>. Le même itinéraire d’atelier de reconversion, 100% à distance constitué de 13 classe virtuelles répond ainsi aux difficultés de déplacements.</a:t>
            </a:r>
          </a:p>
          <a:p>
            <a:pPr>
              <a:spcAft>
                <a:spcPts val="0"/>
              </a:spcAft>
            </a:pPr>
            <a:r>
              <a:rPr lang="fr-FR" sz="1200" dirty="0">
                <a:effectLst/>
                <a:latin typeface="+mn-lt"/>
                <a:ea typeface="Calibri" panose="020F0502020204030204" pitchFamily="34" charset="0"/>
                <a:cs typeface="Times New Roman" panose="02020603050405020304" pitchFamily="18" charset="0"/>
              </a:rPr>
              <a:t>Associé à ses itinéraires un stage Occitan « affirmation et estime de soi » uniquement dédié aux agents ayant suivit les itinéraires de reconversion (pré requis obligatoire). Pour compléter cet axe un nouveau stage en 2025, recherche d’emploi sur les réseaux sociaux (</a:t>
            </a:r>
            <a:r>
              <a:rPr lang="fr-FR" sz="1200" dirty="0">
                <a:effectLst/>
                <a:highlight>
                  <a:srgbClr val="FFFF00"/>
                </a:highlight>
                <a:latin typeface="+mn-lt"/>
                <a:ea typeface="Calibri" panose="020F0502020204030204" pitchFamily="34" charset="0"/>
                <a:cs typeface="Times New Roman" panose="02020603050405020304" pitchFamily="18" charset="0"/>
              </a:rPr>
              <a:t>détail diapo 10)</a:t>
            </a:r>
            <a:endParaRPr lang="fr-FR" sz="1200" dirty="0">
              <a:effectLst/>
              <a:latin typeface="+mn-lt"/>
              <a:ea typeface="Calibri" panose="020F0502020204030204" pitchFamily="34" charset="0"/>
              <a:cs typeface="Times New Roman" panose="02020603050405020304" pitchFamily="18" charset="0"/>
            </a:endParaRPr>
          </a:p>
          <a:p>
            <a:pPr>
              <a:spcAft>
                <a:spcPts val="0"/>
              </a:spcAft>
            </a:pPr>
            <a:r>
              <a:rPr lang="fr-FR" sz="1200" b="1" dirty="0">
                <a:effectLst/>
                <a:latin typeface="+mn-lt"/>
                <a:ea typeface="Calibri" panose="020F0502020204030204" pitchFamily="34" charset="0"/>
                <a:cs typeface="Times New Roman" panose="02020603050405020304" pitchFamily="18" charset="0"/>
              </a:rPr>
              <a:t>L’axe 1 : Valorise ses compétences</a:t>
            </a:r>
            <a:endParaRPr lang="fr-FR" sz="1200" dirty="0">
              <a:effectLst/>
              <a:latin typeface="+mn-lt"/>
              <a:ea typeface="Calibri" panose="020F0502020204030204" pitchFamily="34" charset="0"/>
              <a:cs typeface="Times New Roman" panose="02020603050405020304" pitchFamily="18" charset="0"/>
            </a:endParaRPr>
          </a:p>
          <a:p>
            <a:pPr>
              <a:spcAft>
                <a:spcPts val="0"/>
              </a:spcAft>
            </a:pPr>
            <a:r>
              <a:rPr lang="fr-FR" sz="1200" dirty="0">
                <a:effectLst/>
                <a:latin typeface="+mn-lt"/>
                <a:ea typeface="Calibri" panose="020F0502020204030204" pitchFamily="34" charset="0"/>
                <a:cs typeface="Times New Roman" panose="02020603050405020304" pitchFamily="18" charset="0"/>
              </a:rPr>
              <a:t>L’itinéraire de VAE </a:t>
            </a:r>
            <a:r>
              <a:rPr lang="fr-FR" sz="1200" b="1" dirty="0">
                <a:effectLst/>
                <a:latin typeface="+mn-lt"/>
                <a:ea typeface="Calibri" panose="020F0502020204030204" pitchFamily="34" charset="0"/>
                <a:cs typeface="Times New Roman" panose="02020603050405020304" pitchFamily="18" charset="0"/>
              </a:rPr>
              <a:t>tout diplôme</a:t>
            </a:r>
            <a:r>
              <a:rPr lang="fr-FR" sz="1200" dirty="0">
                <a:effectLst/>
                <a:latin typeface="+mn-lt"/>
                <a:ea typeface="Calibri" panose="020F0502020204030204" pitchFamily="34" charset="0"/>
                <a:cs typeface="Times New Roman" panose="02020603050405020304" pitchFamily="18" charset="0"/>
              </a:rPr>
              <a:t> : 4 stages pour accompagner au livret 1, au livret 2 , à l’oral et transmettre une information sur le dispositif. Il s’agit là de </a:t>
            </a:r>
            <a:r>
              <a:rPr lang="fr-FR" sz="1200" b="1" dirty="0">
                <a:effectLst/>
                <a:latin typeface="+mn-lt"/>
                <a:ea typeface="Calibri" panose="020F0502020204030204" pitchFamily="34" charset="0"/>
                <a:cs typeface="Times New Roman" panose="02020603050405020304" pitchFamily="18" charset="0"/>
              </a:rPr>
              <a:t>stages de méthodologies</a:t>
            </a:r>
            <a:r>
              <a:rPr lang="fr-FR" sz="1200" dirty="0">
                <a:effectLst/>
                <a:latin typeface="+mn-lt"/>
                <a:ea typeface="Calibri" panose="020F0502020204030204" pitchFamily="34" charset="0"/>
                <a:cs typeface="Times New Roman" panose="02020603050405020304" pitchFamily="18" charset="0"/>
              </a:rPr>
              <a:t> et non métier.</a:t>
            </a:r>
          </a:p>
          <a:p>
            <a:pPr>
              <a:spcAft>
                <a:spcPts val="0"/>
              </a:spcAft>
            </a:pPr>
            <a:r>
              <a:rPr lang="fr-FR" sz="1200" dirty="0">
                <a:effectLst/>
                <a:latin typeface="+mn-lt"/>
                <a:ea typeface="Calibri" panose="020F0502020204030204" pitchFamily="34" charset="0"/>
                <a:cs typeface="Times New Roman" panose="02020603050405020304" pitchFamily="18" charset="0"/>
              </a:rPr>
              <a:t>L’</a:t>
            </a:r>
            <a:r>
              <a:rPr lang="fr-FR" sz="1200" dirty="0" err="1">
                <a:effectLst/>
                <a:latin typeface="+mn-lt"/>
                <a:ea typeface="Calibri" panose="020F0502020204030204" pitchFamily="34" charset="0"/>
                <a:cs typeface="Times New Roman" panose="02020603050405020304" pitchFamily="18" charset="0"/>
              </a:rPr>
              <a:t>évalaution</a:t>
            </a:r>
            <a:r>
              <a:rPr lang="fr-FR" sz="1200" dirty="0">
                <a:effectLst/>
                <a:latin typeface="+mn-lt"/>
                <a:ea typeface="Calibri" panose="020F0502020204030204" pitchFamily="34" charset="0"/>
                <a:cs typeface="Times New Roman" panose="02020603050405020304" pitchFamily="18" charset="0"/>
              </a:rPr>
              <a:t> préalable </a:t>
            </a:r>
            <a:r>
              <a:rPr lang="fr-FR" sz="1200" dirty="0" err="1">
                <a:effectLst/>
                <a:latin typeface="+mn-lt"/>
                <a:ea typeface="Calibri" panose="020F0502020204030204" pitchFamily="34" charset="0"/>
                <a:cs typeface="Times New Roman" panose="02020603050405020304" pitchFamily="18" charset="0"/>
              </a:rPr>
              <a:t>CléA</a:t>
            </a:r>
            <a:r>
              <a:rPr lang="fr-FR" sz="1200" dirty="0">
                <a:effectLst/>
                <a:latin typeface="+mn-lt"/>
                <a:ea typeface="Calibri" panose="020F0502020204030204" pitchFamily="34" charset="0"/>
                <a:cs typeface="Times New Roman" panose="02020603050405020304" pitchFamily="18" charset="0"/>
              </a:rPr>
              <a:t>, à l’issu de webinaires et d’un recensement, une mise en œuvre d’une évaluation de 7 blocs de compétences afin d’accompagner les agents non diplômés de catégorie C sur leur employabilité, leur maintien dans l’emploi,  leur possibilité d’évolution/mutation ou d’accès à la formation.</a:t>
            </a:r>
          </a:p>
          <a:p>
            <a:pPr>
              <a:spcAft>
                <a:spcPts val="0"/>
              </a:spcAft>
            </a:pPr>
            <a:r>
              <a:rPr lang="fr-FR" sz="1200" dirty="0">
                <a:effectLst/>
                <a:latin typeface="+mn-lt"/>
                <a:ea typeface="Calibri" panose="020F0502020204030204" pitchFamily="34" charset="0"/>
                <a:cs typeface="Times New Roman" panose="02020603050405020304" pitchFamily="18" charset="0"/>
              </a:rPr>
              <a:t>Un mail d’information sur les webinaires des 28/01 et 7/02 a été envoyé aux collectivités le 15/11 dernier. Pour plus d’information inscrivez-vous sur IEL (</a:t>
            </a:r>
            <a:r>
              <a:rPr lang="fr-FR" sz="1200" dirty="0">
                <a:effectLst/>
                <a:highlight>
                  <a:srgbClr val="FFFF00"/>
                </a:highlight>
                <a:latin typeface="+mn-lt"/>
                <a:ea typeface="Calibri" panose="020F0502020204030204" pitchFamily="34" charset="0"/>
                <a:cs typeface="Times New Roman" panose="02020603050405020304" pitchFamily="18" charset="0"/>
              </a:rPr>
              <a:t>info diapo 10</a:t>
            </a:r>
            <a:r>
              <a:rPr lang="fr-FR" sz="1200" dirty="0">
                <a:effectLst/>
                <a:latin typeface="+mn-lt"/>
                <a:ea typeface="Calibri" panose="020F0502020204030204" pitchFamily="34" charset="0"/>
                <a:cs typeface="Times New Roman" panose="02020603050405020304" pitchFamily="18" charset="0"/>
              </a:rPr>
              <a:t>)</a:t>
            </a:r>
          </a:p>
          <a:p>
            <a:pPr>
              <a:spcAft>
                <a:spcPts val="0"/>
              </a:spcAft>
            </a:pPr>
            <a:r>
              <a:rPr lang="fr-FR" sz="1200" b="1" dirty="0">
                <a:effectLst/>
                <a:latin typeface="+mn-lt"/>
                <a:ea typeface="Calibri" panose="020F0502020204030204" pitchFamily="34" charset="0"/>
                <a:cs typeface="Times New Roman" panose="02020603050405020304" pitchFamily="18" charset="0"/>
              </a:rPr>
              <a:t>L’axe 3 : la prévention de l’usure professionnelle</a:t>
            </a:r>
            <a:endParaRPr lang="fr-FR" sz="1200" dirty="0">
              <a:effectLst/>
              <a:latin typeface="+mn-lt"/>
              <a:ea typeface="Calibri" panose="020F0502020204030204" pitchFamily="34" charset="0"/>
              <a:cs typeface="Times New Roman" panose="02020603050405020304" pitchFamily="18" charset="0"/>
            </a:endParaRPr>
          </a:p>
          <a:p>
            <a:pPr>
              <a:spcAft>
                <a:spcPts val="0"/>
              </a:spcAft>
            </a:pPr>
            <a:r>
              <a:rPr lang="fr-FR" sz="1200" dirty="0">
                <a:effectLst/>
                <a:latin typeface="+mn-lt"/>
                <a:ea typeface="Calibri" panose="020F0502020204030204" pitchFamily="34" charset="0"/>
                <a:cs typeface="Times New Roman" panose="02020603050405020304" pitchFamily="18" charset="0"/>
              </a:rPr>
              <a:t>Des stages de </a:t>
            </a:r>
            <a:r>
              <a:rPr lang="fr-FR" sz="1200" b="1" dirty="0">
                <a:effectLst/>
                <a:latin typeface="+mn-lt"/>
                <a:ea typeface="Calibri" panose="020F0502020204030204" pitchFamily="34" charset="0"/>
                <a:cs typeface="Times New Roman" panose="02020603050405020304" pitchFamily="18" charset="0"/>
              </a:rPr>
              <a:t>prévention</a:t>
            </a:r>
            <a:r>
              <a:rPr lang="fr-FR" sz="1200" dirty="0">
                <a:effectLst/>
                <a:latin typeface="+mn-lt"/>
                <a:ea typeface="Calibri" panose="020F0502020204030204" pitchFamily="34" charset="0"/>
                <a:cs typeface="Times New Roman" panose="02020603050405020304" pitchFamily="18" charset="0"/>
              </a:rPr>
              <a:t> et non de geste et posture ou d’usure observée, sont proposés à destination des agents et des cadres. Un stage qui donne lieux à des actions à mettre en place pour l’agent sur son poste de travail. Il est donc important de partager les objectifs et les suites à donner avant d’inscrire vos agents, afin que se stage ne reste pas vain. Il ne s’agit pas non plus d’un stage métier pour les agents de prévention.</a:t>
            </a:r>
          </a:p>
          <a:p>
            <a:pPr>
              <a:spcAft>
                <a:spcPts val="0"/>
              </a:spcAft>
            </a:pPr>
            <a:r>
              <a:rPr lang="fr-FR" sz="1200" b="1" dirty="0">
                <a:effectLst/>
                <a:latin typeface="+mn-lt"/>
                <a:ea typeface="Calibri" panose="020F0502020204030204" pitchFamily="34" charset="0"/>
                <a:cs typeface="Times New Roman" panose="02020603050405020304" pitchFamily="18" charset="0"/>
              </a:rPr>
              <a:t>L’axe 4 : la formation en situation de travail : FEST</a:t>
            </a:r>
            <a:endParaRPr lang="fr-FR" sz="1200" dirty="0">
              <a:effectLst/>
              <a:latin typeface="+mn-lt"/>
              <a:ea typeface="Calibri" panose="020F0502020204030204" pitchFamily="34" charset="0"/>
              <a:cs typeface="Times New Roman" panose="02020603050405020304" pitchFamily="18" charset="0"/>
            </a:endParaRPr>
          </a:p>
          <a:p>
            <a:pPr>
              <a:spcAft>
                <a:spcPts val="0"/>
              </a:spcAft>
            </a:pPr>
            <a:r>
              <a:rPr lang="fr-FR" sz="1200" dirty="0">
                <a:effectLst/>
                <a:latin typeface="+mn-lt"/>
                <a:ea typeface="Calibri" panose="020F0502020204030204" pitchFamily="34" charset="0"/>
                <a:cs typeface="Times New Roman" panose="02020603050405020304" pitchFamily="18" charset="0"/>
              </a:rPr>
              <a:t>Des stages devenir référent FEST pour les agents des RH et des stages devenir tuteur pour tout agent voulant participé à cette nouvelle modalité pédagogique. Des stages pour accompagner n les collectivités dans leur projet de formation en interne.</a:t>
            </a:r>
          </a:p>
          <a:p>
            <a:pPr>
              <a:spcAft>
                <a:spcPts val="0"/>
              </a:spcAft>
            </a:pPr>
            <a:r>
              <a:rPr lang="fr-FR" sz="1200" dirty="0">
                <a:effectLst/>
                <a:latin typeface="+mn-lt"/>
                <a:ea typeface="Calibri" panose="020F0502020204030204" pitchFamily="34" charset="0"/>
                <a:cs typeface="Times New Roman" panose="02020603050405020304" pitchFamily="18" charset="0"/>
              </a:rPr>
              <a:t> </a:t>
            </a:r>
          </a:p>
          <a:p>
            <a:pPr>
              <a:spcAft>
                <a:spcPts val="0"/>
              </a:spcAft>
            </a:pPr>
            <a:r>
              <a:rPr lang="fr-FR" sz="1200" dirty="0">
                <a:effectLst/>
                <a:latin typeface="+mn-lt"/>
                <a:ea typeface="Calibri" panose="020F0502020204030204" pitchFamily="34" charset="0"/>
                <a:cs typeface="Times New Roman" panose="02020603050405020304" pitchFamily="18" charset="0"/>
              </a:rPr>
              <a:t>La transition professionnelle c’est aussi via les itinéraires métiers proposés par le CNFPT et disponible sur le site internet et également par la voie du concours.</a:t>
            </a:r>
          </a:p>
        </p:txBody>
      </p:sp>
      <p:sp>
        <p:nvSpPr>
          <p:cNvPr id="4" name="Espace réservé du numéro de diapositive 3"/>
          <p:cNvSpPr>
            <a:spLocks noGrp="1"/>
          </p:cNvSpPr>
          <p:nvPr>
            <p:ph type="sldNum" sz="quarter" idx="10"/>
          </p:nvPr>
        </p:nvSpPr>
        <p:spPr/>
        <p:txBody>
          <a:bodyPr/>
          <a:lstStyle/>
          <a:p>
            <a:fld id="{E05F544B-CE0B-1F45-AA65-8FFC6CA37958}" type="slidenum">
              <a:rPr lang="fr-FR" smtClean="0"/>
              <a:t>9</a:t>
            </a:fld>
            <a:endParaRPr lang="fr-FR"/>
          </a:p>
        </p:txBody>
      </p:sp>
    </p:spTree>
    <p:extLst>
      <p:ext uri="{BB962C8B-B14F-4D97-AF65-F5344CB8AC3E}">
        <p14:creationId xmlns:p14="http://schemas.microsoft.com/office/powerpoint/2010/main" val="19711467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000" dirty="0">
                <a:latin typeface="Arial" panose="020B0604020202020204" pitchFamily="34" charset="0"/>
                <a:cs typeface="Arial" panose="020B0604020202020204" pitchFamily="34" charset="0"/>
              </a:rPr>
              <a:t>L’offre </a:t>
            </a:r>
            <a:r>
              <a:rPr lang="fr-FR" sz="1000" b="1" dirty="0">
                <a:latin typeface="Arial" panose="020B0604020202020204" pitchFamily="34" charset="0"/>
                <a:cs typeface="Arial" panose="020B0604020202020204" pitchFamily="34" charset="0"/>
              </a:rPr>
              <a:t>Autonomie</a:t>
            </a:r>
            <a:r>
              <a:rPr lang="fr-FR" sz="1000" dirty="0">
                <a:latin typeface="Arial" panose="020B0604020202020204" pitchFamily="34" charset="0"/>
                <a:cs typeface="Arial" panose="020B0604020202020204" pitchFamily="34" charset="0"/>
              </a:rPr>
              <a:t> concourt à l’amélioration permanente des bonnes pratiques professionnelles des personnels de l’aide et du soin travaillant dans les ESMS (établissements sociaux et médico-sociaux  - services autonomie et EHPAD). Dans le contexte de réforme du secteur de l’aide à domicile, elle propose une offre spécifique dédiée aux responsables de secteur visant à renforcer leurs compétences-clés. Les cadres des ESMS y trouveront des actions relatives à l’évaluation de la qualité et au CPOM (contrat pluriannuel d’objectifs et de moyens).</a:t>
            </a:r>
          </a:p>
          <a:p>
            <a:r>
              <a:rPr lang="fr-FR" sz="1000" dirty="0">
                <a:latin typeface="Arial" panose="020B0604020202020204" pitchFamily="34" charset="0"/>
                <a:cs typeface="Arial" panose="020B0604020202020204" pitchFamily="34" charset="0"/>
              </a:rPr>
              <a:t>L’offre </a:t>
            </a:r>
            <a:r>
              <a:rPr lang="fr-FR" sz="1000" b="1" dirty="0">
                <a:latin typeface="Arial" panose="020B0604020202020204" pitchFamily="34" charset="0"/>
                <a:cs typeface="Arial" panose="020B0604020202020204" pitchFamily="34" charset="0"/>
              </a:rPr>
              <a:t>Inclusion sociale</a:t>
            </a:r>
            <a:r>
              <a:rPr lang="fr-FR" sz="1000" dirty="0">
                <a:latin typeface="Arial" panose="020B0604020202020204" pitchFamily="34" charset="0"/>
                <a:cs typeface="Arial" panose="020B0604020202020204" pitchFamily="34" charset="0"/>
              </a:rPr>
              <a:t>, qui s’appuie sur le Pacte des Solidarités et le Livre blanc du travail social, permet d’accompagner les cadres, travailleurs sociaux et personnels administratifs sur des thèmes prioritaires, tels que les précarités énergétique et alimentaire, les insertions sociale et socio-professionnelle, le fait migratoire, la lutte contre toutes les formes de violence en travail social.</a:t>
            </a:r>
          </a:p>
          <a:p>
            <a:pPr fontAlgn="base"/>
            <a:r>
              <a:rPr lang="fr-FR" sz="1000" dirty="0">
                <a:latin typeface="Arial" panose="020B0604020202020204" pitchFamily="34" charset="0"/>
                <a:cs typeface="Arial" panose="020B0604020202020204" pitchFamily="34" charset="0"/>
              </a:rPr>
              <a:t>L’offre relevant de la </a:t>
            </a:r>
            <a:r>
              <a:rPr lang="fr-FR" sz="1000" b="1" dirty="0">
                <a:latin typeface="Arial" panose="020B0604020202020204" pitchFamily="34" charset="0"/>
                <a:cs typeface="Arial" panose="020B0604020202020204" pitchFamily="34" charset="0"/>
              </a:rPr>
              <a:t>Petite enfance</a:t>
            </a:r>
            <a:r>
              <a:rPr lang="fr-FR" sz="1000" dirty="0">
                <a:latin typeface="Arial" panose="020B0604020202020204" pitchFamily="34" charset="0"/>
                <a:cs typeface="Arial" panose="020B0604020202020204" pitchFamily="34" charset="0"/>
              </a:rPr>
              <a:t> est renforcée afin de limiter le taux de refus sur ces métiers en tension. L’offre a été améliorée afin de répondre aux recommandations du rapport IGAS préconisant la formation renforcée des professionnels sur les notions fondamentales pour un accueil de qualité, respectueux de l’enfant et sur l’accompagnement à la parentalité.</a:t>
            </a:r>
          </a:p>
          <a:p>
            <a:pPr fontAlgn="base"/>
            <a:r>
              <a:rPr lang="fr-FR" sz="1000" dirty="0">
                <a:latin typeface="Arial" panose="020B0604020202020204" pitchFamily="34" charset="0"/>
                <a:cs typeface="Arial" panose="020B0604020202020204" pitchFamily="34" charset="0"/>
              </a:rPr>
              <a:t>L’offre </a:t>
            </a:r>
            <a:r>
              <a:rPr lang="fr-FR" sz="1000" b="1" dirty="0">
                <a:latin typeface="Arial" panose="020B0604020202020204" pitchFamily="34" charset="0"/>
                <a:cs typeface="Arial" panose="020B0604020202020204" pitchFamily="34" charset="0"/>
              </a:rPr>
              <a:t>Protection de l’enfance</a:t>
            </a:r>
            <a:r>
              <a:rPr lang="fr-FR" sz="1000" dirty="0">
                <a:latin typeface="Arial" panose="020B0604020202020204" pitchFamily="34" charset="0"/>
                <a:cs typeface="Arial" panose="020B0604020202020204" pitchFamily="34" charset="0"/>
              </a:rPr>
              <a:t> vise à accompagner les professionnels dans le cadre de la prévention et de la prise en charge des violences faites aux enfants et aux adolescents, priorité déclarée par l’Etat.</a:t>
            </a:r>
          </a:p>
          <a:p>
            <a:pPr fontAlgn="base"/>
            <a:r>
              <a:rPr lang="fr-FR" sz="1000" dirty="0">
                <a:latin typeface="Arial" panose="020B0604020202020204" pitchFamily="34" charset="0"/>
                <a:cs typeface="Arial" panose="020B0604020202020204" pitchFamily="34" charset="0"/>
              </a:rPr>
              <a:t>L’offre </a:t>
            </a:r>
            <a:r>
              <a:rPr lang="fr-FR" sz="1000" b="1" dirty="0">
                <a:latin typeface="Arial" panose="020B0604020202020204" pitchFamily="34" charset="0"/>
                <a:cs typeface="Arial" panose="020B0604020202020204" pitchFamily="34" charset="0"/>
              </a:rPr>
              <a:t>Santé publique</a:t>
            </a:r>
            <a:r>
              <a:rPr lang="fr-FR" sz="1000" dirty="0">
                <a:latin typeface="Arial" panose="020B0604020202020204" pitchFamily="34" charset="0"/>
                <a:cs typeface="Arial" panose="020B0604020202020204" pitchFamily="34" charset="0"/>
              </a:rPr>
              <a:t>, nouvelle à 50% sur Occitanie pour 2025, a pour objectif de répondre aux enjeux de formation autour de la Santé-Environnement, de l’approche Une Seule Santé, de la territorialisation de l’offre de soin et de la santé mentale, qui sont au cœur des préoccupations des territoriaux. Le webinaire de Sensibilisation à la santé mentale, ouvert à tous les territoriaux, continue d’être joué tous les mois. Et un module d’auto-formation va venir compléter cette offre sur cette thématique, grande cause nationale 2025.</a:t>
            </a:r>
            <a:endParaRPr lang="fr-FR" sz="1050" dirty="0">
              <a:latin typeface="Arial" panose="020B0604020202020204" pitchFamily="34" charset="0"/>
              <a:cs typeface="Arial" panose="020B0604020202020204" pitchFamily="34" charset="0"/>
            </a:endParaRPr>
          </a:p>
        </p:txBody>
      </p:sp>
      <p:sp>
        <p:nvSpPr>
          <p:cNvPr id="4" name="Espace réservé du numéro de diapositive 3"/>
          <p:cNvSpPr>
            <a:spLocks noGrp="1"/>
          </p:cNvSpPr>
          <p:nvPr>
            <p:ph type="sldNum" sz="quarter" idx="10"/>
          </p:nvPr>
        </p:nvSpPr>
        <p:spPr/>
        <p:txBody>
          <a:bodyPr/>
          <a:lstStyle/>
          <a:p>
            <a:fld id="{E05F544B-CE0B-1F45-AA65-8FFC6CA37958}" type="slidenum">
              <a:rPr lang="fr-FR" smtClean="0"/>
              <a:t>16</a:t>
            </a:fld>
            <a:endParaRPr lang="fr-FR"/>
          </a:p>
        </p:txBody>
      </p:sp>
    </p:spTree>
    <p:extLst>
      <p:ext uri="{BB962C8B-B14F-4D97-AF65-F5344CB8AC3E}">
        <p14:creationId xmlns:p14="http://schemas.microsoft.com/office/powerpoint/2010/main" val="36093778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000" dirty="0">
                <a:latin typeface="Arial" panose="020B0604020202020204" pitchFamily="34" charset="0"/>
                <a:cs typeface="Arial" panose="020B0604020202020204" pitchFamily="34" charset="0"/>
              </a:rPr>
              <a:t>Sur </a:t>
            </a:r>
            <a:r>
              <a:rPr lang="fr-FR" sz="1000" b="1" dirty="0">
                <a:latin typeface="Arial" panose="020B0604020202020204" pitchFamily="34" charset="0"/>
                <a:cs typeface="Arial" panose="020B0604020202020204" pitchFamily="34" charset="0"/>
              </a:rPr>
              <a:t>Citoyenneté</a:t>
            </a:r>
            <a:r>
              <a:rPr lang="fr-FR" sz="1000" dirty="0">
                <a:latin typeface="Arial" panose="020B0604020202020204" pitchFamily="34" charset="0"/>
                <a:cs typeface="Arial" panose="020B0604020202020204" pitchFamily="34" charset="0"/>
              </a:rPr>
              <a:t>, les formats sont diversifiés pour mieux répondre aux besoins des agents et collectivités, avec des webinaires et du </a:t>
            </a:r>
            <a:r>
              <a:rPr lang="fr-FR" sz="1000" dirty="0" err="1">
                <a:latin typeface="Arial" panose="020B0604020202020204" pitchFamily="34" charset="0"/>
                <a:cs typeface="Arial" panose="020B0604020202020204" pitchFamily="34" charset="0"/>
              </a:rPr>
              <a:t>distanciel</a:t>
            </a:r>
            <a:r>
              <a:rPr lang="fr-FR" sz="1000" dirty="0">
                <a:latin typeface="Arial" panose="020B0604020202020204" pitchFamily="34" charset="0"/>
                <a:cs typeface="Arial" panose="020B0604020202020204" pitchFamily="34" charset="0"/>
              </a:rPr>
              <a:t> proposés sur Etat civil, Funéraire et Elections. L’offre sur les fondamentaux est territorialisée pour une meilleure réponse aux besoins. La formation obligatoire sur l’Habilitation funéraire est dispensée au niveau régional. </a:t>
            </a:r>
          </a:p>
          <a:p>
            <a:r>
              <a:rPr lang="fr-FR" sz="1000" dirty="0">
                <a:latin typeface="Arial" panose="020B0604020202020204" pitchFamily="34" charset="0"/>
                <a:cs typeface="Arial" panose="020B0604020202020204" pitchFamily="34" charset="0"/>
              </a:rPr>
              <a:t>L’offre </a:t>
            </a:r>
            <a:r>
              <a:rPr lang="fr-FR" sz="1000" b="1" dirty="0">
                <a:latin typeface="Arial" panose="020B0604020202020204" pitchFamily="34" charset="0"/>
                <a:cs typeface="Arial" panose="020B0604020202020204" pitchFamily="34" charset="0"/>
              </a:rPr>
              <a:t>Éducation, animation et jeunesse</a:t>
            </a:r>
            <a:r>
              <a:rPr lang="fr-FR" sz="1000" dirty="0">
                <a:latin typeface="Arial" panose="020B0604020202020204" pitchFamily="34" charset="0"/>
                <a:cs typeface="Arial" panose="020B0604020202020204" pitchFamily="34" charset="0"/>
              </a:rPr>
              <a:t> permet d’accompagner les professionnels engagés sur des thèmes prioritaires, tels que l’inclusion éducative, la démarche de concertation locale sur les politiques éducatives avec les citoyens, la lutte contre toutes les formes de violence à l’école (harcèlement, stéréotypes, genre,…).L’accord-cadre CNFPT/Ministère de l’Education Nationale et de la Jeunesse permet la mise en place de </a:t>
            </a:r>
            <a:r>
              <a:rPr lang="fr-FR" sz="1000" dirty="0" err="1">
                <a:latin typeface="Arial" panose="020B0604020202020204" pitchFamily="34" charset="0"/>
                <a:cs typeface="Arial" panose="020B0604020202020204" pitchFamily="34" charset="0"/>
              </a:rPr>
              <a:t>co-formations</a:t>
            </a:r>
            <a:r>
              <a:rPr lang="fr-FR" sz="1000" dirty="0">
                <a:latin typeface="Arial" panose="020B0604020202020204" pitchFamily="34" charset="0"/>
                <a:cs typeface="Arial" panose="020B0604020202020204" pitchFamily="34" charset="0"/>
              </a:rPr>
              <a:t> entre professionnels de l’Etat et des collectivités territoriales œuvrant dans le champ éducatif, autour de thèmes communs.</a:t>
            </a:r>
          </a:p>
          <a:p>
            <a:r>
              <a:rPr lang="fr-FR" sz="1000" dirty="0">
                <a:latin typeface="Arial" panose="020B0604020202020204" pitchFamily="34" charset="0"/>
                <a:cs typeface="Arial" panose="020B0604020202020204" pitchFamily="34" charset="0"/>
              </a:rPr>
              <a:t>L’offre </a:t>
            </a:r>
            <a:r>
              <a:rPr lang="fr-FR" sz="1000" b="1" dirty="0">
                <a:latin typeface="Arial" panose="020B0604020202020204" pitchFamily="34" charset="0"/>
                <a:cs typeface="Arial" panose="020B0604020202020204" pitchFamily="34" charset="0"/>
              </a:rPr>
              <a:t>Restauration collective</a:t>
            </a:r>
            <a:r>
              <a:rPr lang="fr-FR" sz="1000" dirty="0">
                <a:latin typeface="Arial" panose="020B0604020202020204" pitchFamily="34" charset="0"/>
                <a:cs typeface="Arial" panose="020B0604020202020204" pitchFamily="34" charset="0"/>
              </a:rPr>
              <a:t>, accompagne le déploiement des lois </a:t>
            </a:r>
            <a:r>
              <a:rPr lang="fr-FR" sz="1000" dirty="0" err="1">
                <a:latin typeface="Arial" panose="020B0604020202020204" pitchFamily="34" charset="0"/>
                <a:cs typeface="Arial" panose="020B0604020202020204" pitchFamily="34" charset="0"/>
              </a:rPr>
              <a:t>Egalim</a:t>
            </a:r>
            <a:r>
              <a:rPr lang="fr-FR" sz="1000" dirty="0">
                <a:latin typeface="Arial" panose="020B0604020202020204" pitchFamily="34" charset="0"/>
                <a:cs typeface="Arial" panose="020B0604020202020204" pitchFamily="34" charset="0"/>
              </a:rPr>
              <a:t>, Résilience et Climat et AGEC et prend en compte les enjeux du développement durable et de la transition écologique au titre de l'itinéraire « pour une restauration collective durable ». Les formations pratiques en atelier ou autour de l’hygiène alimentaire restent indispensables et sont programmées au régional et en antennes. L’action à dimension nationale “le projet alimentaire territorial : une ambition partagée” est à découvrir.</a:t>
            </a:r>
          </a:p>
          <a:p>
            <a:r>
              <a:rPr lang="fr-FR" sz="1000" dirty="0">
                <a:latin typeface="Arial" panose="020B0604020202020204" pitchFamily="34" charset="0"/>
                <a:cs typeface="Arial" panose="020B0604020202020204" pitchFamily="34" charset="0"/>
              </a:rPr>
              <a:t>Sur </a:t>
            </a:r>
            <a:r>
              <a:rPr lang="fr-FR" sz="1000" b="1" dirty="0">
                <a:latin typeface="Arial" panose="020B0604020202020204" pitchFamily="34" charset="0"/>
                <a:cs typeface="Arial" panose="020B0604020202020204" pitchFamily="34" charset="0"/>
              </a:rPr>
              <a:t>Culture</a:t>
            </a:r>
            <a:r>
              <a:rPr lang="fr-FR" sz="1000" dirty="0">
                <a:latin typeface="Arial" panose="020B0604020202020204" pitchFamily="34" charset="0"/>
                <a:cs typeface="Arial" panose="020B0604020202020204" pitchFamily="34" charset="0"/>
              </a:rPr>
              <a:t>, l’offre</a:t>
            </a:r>
            <a:r>
              <a:rPr lang="fr-FR" sz="1000" b="1" dirty="0">
                <a:latin typeface="Arial" panose="020B0604020202020204" pitchFamily="34" charset="0"/>
                <a:cs typeface="Arial" panose="020B0604020202020204" pitchFamily="34" charset="0"/>
              </a:rPr>
              <a:t> </a:t>
            </a:r>
            <a:r>
              <a:rPr lang="fr-FR" sz="1000" dirty="0">
                <a:latin typeface="Arial" panose="020B0604020202020204" pitchFamily="34" charset="0"/>
                <a:cs typeface="Arial" panose="020B0604020202020204" pitchFamily="34" charset="0"/>
              </a:rPr>
              <a:t>se renouvelle en s’appuyant sur la remobilisation des réseaux professionnels régionaux et pour répondre aux enjeux liés aux publics éloignés, à la transition écologique et le recours au numérique. Ces formations répondent aussi bien aux besoins opérationnels des agents, aux enjeux stratégiques des territoires qu’à la découverte de thématiques inédites ou plus transverses autour de la médiation, du tourisme ou encore de l’éco-citoyenneté.</a:t>
            </a:r>
          </a:p>
          <a:p>
            <a:r>
              <a:rPr lang="fr-FR" sz="1000" dirty="0">
                <a:latin typeface="Arial" panose="020B0604020202020204" pitchFamily="34" charset="0"/>
                <a:cs typeface="Arial" panose="020B0604020202020204" pitchFamily="34" charset="0"/>
              </a:rPr>
              <a:t>Enfin, sur le </a:t>
            </a:r>
            <a:r>
              <a:rPr lang="fr-FR" sz="1000" b="1" dirty="0">
                <a:latin typeface="Arial" panose="020B0604020202020204" pitchFamily="34" charset="0"/>
                <a:cs typeface="Arial" panose="020B0604020202020204" pitchFamily="34" charset="0"/>
              </a:rPr>
              <a:t>Sport,</a:t>
            </a:r>
            <a:r>
              <a:rPr lang="fr-FR" sz="1000" dirty="0">
                <a:latin typeface="Arial" panose="020B0604020202020204" pitchFamily="34" charset="0"/>
                <a:cs typeface="Arial" panose="020B0604020202020204" pitchFamily="34" charset="0"/>
              </a:rPr>
              <a:t> 3 grands axes majeurs sont développés en Occitanie pour 2025 : Gestion et animation établissements aquatiques, le Sport-Santé et le Handicap.</a:t>
            </a:r>
          </a:p>
        </p:txBody>
      </p:sp>
      <p:sp>
        <p:nvSpPr>
          <p:cNvPr id="4" name="Espace réservé du numéro de diapositive 3"/>
          <p:cNvSpPr>
            <a:spLocks noGrp="1"/>
          </p:cNvSpPr>
          <p:nvPr>
            <p:ph type="sldNum" sz="quarter" idx="10"/>
          </p:nvPr>
        </p:nvSpPr>
        <p:spPr/>
        <p:txBody>
          <a:bodyPr/>
          <a:lstStyle/>
          <a:p>
            <a:fld id="{E05F544B-CE0B-1F45-AA65-8FFC6CA37958}" type="slidenum">
              <a:rPr lang="fr-FR" smtClean="0"/>
              <a:t>17</a:t>
            </a:fld>
            <a:endParaRPr lang="fr-FR"/>
          </a:p>
        </p:txBody>
      </p:sp>
    </p:spTree>
    <p:extLst>
      <p:ext uri="{BB962C8B-B14F-4D97-AF65-F5344CB8AC3E}">
        <p14:creationId xmlns:p14="http://schemas.microsoft.com/office/powerpoint/2010/main" val="40311221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uverture">
    <p:bg>
      <p:bgPr>
        <a:solidFill>
          <a:schemeClr val="tx1"/>
        </a:solidFill>
        <a:effectLst/>
      </p:bgPr>
    </p:bg>
    <p:spTree>
      <p:nvGrpSpPr>
        <p:cNvPr id="1" name=""/>
        <p:cNvGrpSpPr/>
        <p:nvPr/>
      </p:nvGrpSpPr>
      <p:grpSpPr>
        <a:xfrm>
          <a:off x="0" y="0"/>
          <a:ext cx="0" cy="0"/>
          <a:chOff x="0" y="0"/>
          <a:chExt cx="0" cy="0"/>
        </a:xfrm>
      </p:grpSpPr>
      <p:sp>
        <p:nvSpPr>
          <p:cNvPr id="12" name="Espace réservé du texte 18">
            <a:extLst>
              <a:ext uri="{FF2B5EF4-FFF2-40B4-BE49-F238E27FC236}">
                <a16:creationId xmlns:a16="http://schemas.microsoft.com/office/drawing/2014/main" id="{AFF02BC5-DB97-9F75-E737-5F341308C489}"/>
              </a:ext>
            </a:extLst>
          </p:cNvPr>
          <p:cNvSpPr>
            <a:spLocks noGrp="1"/>
          </p:cNvSpPr>
          <p:nvPr>
            <p:ph type="body" sz="quarter" idx="10" hasCustomPrompt="1"/>
          </p:nvPr>
        </p:nvSpPr>
        <p:spPr>
          <a:xfrm>
            <a:off x="5319878" y="1927407"/>
            <a:ext cx="6489964" cy="576262"/>
          </a:xfrm>
        </p:spPr>
        <p:txBody>
          <a:bodyPr>
            <a:normAutofit/>
          </a:bodyPr>
          <a:lstStyle>
            <a:lvl1pPr marL="0" indent="0">
              <a:buNone/>
              <a:defRPr sz="2800">
                <a:solidFill>
                  <a:schemeClr val="accent2"/>
                </a:solidFill>
                <a:latin typeface="Arial" panose="020B0604020202020204" pitchFamily="34" charset="0"/>
                <a:cs typeface="Arial" panose="020B0604020202020204" pitchFamily="34" charset="0"/>
              </a:defRPr>
            </a:lvl1pPr>
          </a:lstStyle>
          <a:p>
            <a:pPr lvl="0"/>
            <a:r>
              <a:rPr lang="fr-FR" dirty="0"/>
              <a:t>Modifiez le surtitre</a:t>
            </a:r>
          </a:p>
        </p:txBody>
      </p:sp>
      <p:sp>
        <p:nvSpPr>
          <p:cNvPr id="23" name="Espace réservé du texte 22">
            <a:extLst>
              <a:ext uri="{FF2B5EF4-FFF2-40B4-BE49-F238E27FC236}">
                <a16:creationId xmlns:a16="http://schemas.microsoft.com/office/drawing/2014/main" id="{48E25B5C-9EFE-7F5A-4340-AC266ABE888E}"/>
              </a:ext>
            </a:extLst>
          </p:cNvPr>
          <p:cNvSpPr>
            <a:spLocks noGrp="1"/>
          </p:cNvSpPr>
          <p:nvPr>
            <p:ph type="body" sz="quarter" idx="11" hasCustomPrompt="1"/>
          </p:nvPr>
        </p:nvSpPr>
        <p:spPr>
          <a:xfrm>
            <a:off x="5319878" y="2606744"/>
            <a:ext cx="6489964" cy="1947334"/>
          </a:xfrm>
        </p:spPr>
        <p:txBody>
          <a:bodyPr anchor="t">
            <a:normAutofit/>
          </a:bodyPr>
          <a:lstStyle>
            <a:lvl1pPr marL="0" indent="0">
              <a:buNone/>
              <a:defRPr sz="4800" b="1" i="0">
                <a:solidFill>
                  <a:schemeClr val="accent2"/>
                </a:solidFill>
                <a:latin typeface="Arial" panose="020B0604020202020204" pitchFamily="34" charset="0"/>
                <a:cs typeface="Arial" panose="020B0604020202020204" pitchFamily="34" charset="0"/>
              </a:defRPr>
            </a:lvl1pPr>
          </a:lstStyle>
          <a:p>
            <a:pPr lvl="0"/>
            <a:r>
              <a:rPr lang="fr-FR" dirty="0"/>
              <a:t>Modifiez le titre</a:t>
            </a:r>
          </a:p>
        </p:txBody>
      </p:sp>
      <p:pic>
        <p:nvPicPr>
          <p:cNvPr id="2" name="Image 1">
            <a:extLst>
              <a:ext uri="{FF2B5EF4-FFF2-40B4-BE49-F238E27FC236}">
                <a16:creationId xmlns:a16="http://schemas.microsoft.com/office/drawing/2014/main" id="{85CFDF28-402D-CEB3-A8E8-EA84C51A1322}"/>
              </a:ext>
            </a:extLst>
          </p:cNvPr>
          <p:cNvPicPr>
            <a:picLocks noChangeAspect="1"/>
          </p:cNvPicPr>
          <p:nvPr userDrawn="1"/>
        </p:nvPicPr>
        <p:blipFill>
          <a:blip r:embed="rId2"/>
          <a:stretch>
            <a:fillRect/>
          </a:stretch>
        </p:blipFill>
        <p:spPr>
          <a:xfrm>
            <a:off x="10386873" y="535897"/>
            <a:ext cx="1422969" cy="1133105"/>
          </a:xfrm>
          <a:prstGeom prst="rect">
            <a:avLst/>
          </a:prstGeom>
        </p:spPr>
      </p:pic>
    </p:spTree>
    <p:extLst>
      <p:ext uri="{BB962C8B-B14F-4D97-AF65-F5344CB8AC3E}">
        <p14:creationId xmlns:p14="http://schemas.microsoft.com/office/powerpoint/2010/main" val="478316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34F5D8E9-93C7-BDA5-1618-732746D0C574}"/>
              </a:ext>
            </a:extLst>
          </p:cNvPr>
          <p:cNvSpPr txBox="1"/>
          <p:nvPr userDrawn="1"/>
        </p:nvSpPr>
        <p:spPr>
          <a:xfrm>
            <a:off x="1337545" y="630051"/>
            <a:ext cx="2310528" cy="646331"/>
          </a:xfrm>
          <a:prstGeom prst="rect">
            <a:avLst/>
          </a:prstGeom>
          <a:noFill/>
        </p:spPr>
        <p:txBody>
          <a:bodyPr wrap="square" rtlCol="0">
            <a:spAutoFit/>
          </a:bodyPr>
          <a:lstStyle/>
          <a:p>
            <a:r>
              <a:rPr lang="fr-FR" sz="3600" b="0" i="0" dirty="0">
                <a:solidFill>
                  <a:schemeClr val="accent2"/>
                </a:solidFill>
                <a:effectLst/>
                <a:latin typeface="Arial" panose="020B0604020202020204" pitchFamily="34" charset="0"/>
                <a:cs typeface="Arial" panose="020B0604020202020204" pitchFamily="34" charset="0"/>
              </a:rPr>
              <a:t>Sommaire</a:t>
            </a:r>
          </a:p>
        </p:txBody>
      </p:sp>
      <p:sp>
        <p:nvSpPr>
          <p:cNvPr id="7" name="Rectangle 6">
            <a:extLst>
              <a:ext uri="{FF2B5EF4-FFF2-40B4-BE49-F238E27FC236}">
                <a16:creationId xmlns:a16="http://schemas.microsoft.com/office/drawing/2014/main" id="{C3600083-20A0-9D2B-A824-EA2FEE2725FE}"/>
              </a:ext>
            </a:extLst>
          </p:cNvPr>
          <p:cNvSpPr/>
          <p:nvPr userDrawn="1"/>
        </p:nvSpPr>
        <p:spPr>
          <a:xfrm>
            <a:off x="377675" y="577043"/>
            <a:ext cx="831460" cy="89523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8" name="Rectangle 7">
            <a:extLst>
              <a:ext uri="{FF2B5EF4-FFF2-40B4-BE49-F238E27FC236}">
                <a16:creationId xmlns:a16="http://schemas.microsoft.com/office/drawing/2014/main" id="{616D5A47-288D-DB5E-223F-864F4CB709E0}"/>
              </a:ext>
            </a:extLst>
          </p:cNvPr>
          <p:cNvSpPr/>
          <p:nvPr userDrawn="1"/>
        </p:nvSpPr>
        <p:spPr>
          <a:xfrm>
            <a:off x="793405" y="198176"/>
            <a:ext cx="1699404" cy="39635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9" name="Espace réservé du texte 2">
            <a:extLst>
              <a:ext uri="{FF2B5EF4-FFF2-40B4-BE49-F238E27FC236}">
                <a16:creationId xmlns:a16="http://schemas.microsoft.com/office/drawing/2014/main" id="{0787C51E-9462-F333-019B-5341D25C720C}"/>
              </a:ext>
            </a:extLst>
          </p:cNvPr>
          <p:cNvSpPr>
            <a:spLocks noGrp="1"/>
          </p:cNvSpPr>
          <p:nvPr>
            <p:ph type="body" sz="quarter" idx="11" hasCustomPrompt="1"/>
          </p:nvPr>
        </p:nvSpPr>
        <p:spPr>
          <a:xfrm>
            <a:off x="2831584" y="1660631"/>
            <a:ext cx="2766180" cy="467692"/>
          </a:xfrm>
        </p:spPr>
        <p:txBody>
          <a:bodyPr/>
          <a:lstStyle>
            <a:lvl1pPr marL="0" indent="0">
              <a:buNone/>
              <a:defRPr b="1" i="0">
                <a:solidFill>
                  <a:schemeClr val="accent2"/>
                </a:solidFill>
                <a:latin typeface="Arial" panose="020B0604020202020204" pitchFamily="34" charset="0"/>
                <a:cs typeface="Arial" panose="020B0604020202020204" pitchFamily="34" charset="0"/>
              </a:defRPr>
            </a:lvl1pPr>
          </a:lstStyle>
          <a:p>
            <a:pPr lvl="0"/>
            <a:r>
              <a:rPr lang="fr-FR" dirty="0"/>
              <a:t>Titre chapitre</a:t>
            </a:r>
          </a:p>
        </p:txBody>
      </p:sp>
      <p:sp>
        <p:nvSpPr>
          <p:cNvPr id="11" name="ZoneTexte 10">
            <a:extLst>
              <a:ext uri="{FF2B5EF4-FFF2-40B4-BE49-F238E27FC236}">
                <a16:creationId xmlns:a16="http://schemas.microsoft.com/office/drawing/2014/main" id="{141D97F7-56E2-3100-14CA-07822232455A}"/>
              </a:ext>
            </a:extLst>
          </p:cNvPr>
          <p:cNvSpPr txBox="1"/>
          <p:nvPr userDrawn="1"/>
        </p:nvSpPr>
        <p:spPr>
          <a:xfrm>
            <a:off x="297288" y="6356350"/>
            <a:ext cx="609693" cy="338554"/>
          </a:xfrm>
          <a:prstGeom prst="rect">
            <a:avLst/>
          </a:prstGeom>
          <a:noFill/>
        </p:spPr>
        <p:txBody>
          <a:bodyPr wrap="square" rtlCol="0">
            <a:spAutoFit/>
          </a:bodyPr>
          <a:lstStyle/>
          <a:p>
            <a:pPr algn="l"/>
            <a:fld id="{AE08F245-9CEE-1146-80B8-43EA15F37FBC}" type="slidenum">
              <a:rPr lang="fr-FR" sz="1600" b="0" i="0" smtClean="0">
                <a:solidFill>
                  <a:schemeClr val="tx1">
                    <a:lumMod val="50000"/>
                    <a:lumOff val="50000"/>
                  </a:schemeClr>
                </a:solidFill>
                <a:latin typeface="Arial" panose="020B0604020202020204" pitchFamily="34" charset="0"/>
                <a:cs typeface="Arial" panose="020B0604020202020204" pitchFamily="34" charset="0"/>
              </a:rPr>
              <a:pPr algn="l"/>
              <a:t>‹N°›</a:t>
            </a:fld>
            <a:endParaRPr lang="fr-FR" sz="1600" b="0" i="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12" name="Espace réservé du texte 3">
            <a:extLst>
              <a:ext uri="{FF2B5EF4-FFF2-40B4-BE49-F238E27FC236}">
                <a16:creationId xmlns:a16="http://schemas.microsoft.com/office/drawing/2014/main" id="{DFE6992B-25E1-BC67-48FD-21CD7811A1A3}"/>
              </a:ext>
            </a:extLst>
          </p:cNvPr>
          <p:cNvSpPr>
            <a:spLocks noGrp="1"/>
          </p:cNvSpPr>
          <p:nvPr>
            <p:ph type="body" sz="quarter" idx="21" hasCustomPrompt="1"/>
          </p:nvPr>
        </p:nvSpPr>
        <p:spPr>
          <a:xfrm>
            <a:off x="1943275" y="1555087"/>
            <a:ext cx="858838" cy="467692"/>
          </a:xfrm>
        </p:spPr>
        <p:txBody>
          <a:bodyPr>
            <a:noAutofit/>
          </a:bodyPr>
          <a:lstStyle>
            <a:lvl1pPr marL="0" indent="0" algn="r">
              <a:buNone/>
              <a:defRPr sz="8000" b="1" i="0">
                <a:solidFill>
                  <a:schemeClr val="accent2"/>
                </a:solidFill>
                <a:latin typeface="Arial" panose="020B0604020202020204" pitchFamily="34" charset="0"/>
                <a:cs typeface="Arial" panose="020B0604020202020204" pitchFamily="34" charset="0"/>
              </a:defRPr>
            </a:lvl1pPr>
            <a:lvl5pPr algn="r">
              <a:defRPr/>
            </a:lvl5pPr>
          </a:lstStyle>
          <a:p>
            <a:pPr lvl="0"/>
            <a:r>
              <a:rPr lang="fr-FR" dirty="0"/>
              <a:t>1</a:t>
            </a:r>
          </a:p>
        </p:txBody>
      </p:sp>
      <p:sp>
        <p:nvSpPr>
          <p:cNvPr id="13" name="Espace réservé du texte 2">
            <a:extLst>
              <a:ext uri="{FF2B5EF4-FFF2-40B4-BE49-F238E27FC236}">
                <a16:creationId xmlns:a16="http://schemas.microsoft.com/office/drawing/2014/main" id="{D792C0A0-7E67-1046-415F-5678407981B1}"/>
              </a:ext>
            </a:extLst>
          </p:cNvPr>
          <p:cNvSpPr>
            <a:spLocks noGrp="1"/>
          </p:cNvSpPr>
          <p:nvPr>
            <p:ph type="body" sz="quarter" idx="22" hasCustomPrompt="1"/>
          </p:nvPr>
        </p:nvSpPr>
        <p:spPr>
          <a:xfrm>
            <a:off x="2823834" y="3287953"/>
            <a:ext cx="2766180" cy="467692"/>
          </a:xfrm>
        </p:spPr>
        <p:txBody>
          <a:bodyPr/>
          <a:lstStyle>
            <a:lvl1pPr marL="0" indent="0">
              <a:buNone/>
              <a:defRPr b="1" i="0">
                <a:solidFill>
                  <a:schemeClr val="accent2"/>
                </a:solidFill>
                <a:latin typeface="Arial" panose="020B0604020202020204" pitchFamily="34" charset="0"/>
                <a:cs typeface="Arial" panose="020B0604020202020204" pitchFamily="34" charset="0"/>
              </a:defRPr>
            </a:lvl1pPr>
          </a:lstStyle>
          <a:p>
            <a:pPr lvl="0"/>
            <a:r>
              <a:rPr lang="fr-FR" dirty="0"/>
              <a:t>Titre chapitre</a:t>
            </a:r>
          </a:p>
        </p:txBody>
      </p:sp>
      <p:sp>
        <p:nvSpPr>
          <p:cNvPr id="15" name="Espace réservé du texte 3">
            <a:extLst>
              <a:ext uri="{FF2B5EF4-FFF2-40B4-BE49-F238E27FC236}">
                <a16:creationId xmlns:a16="http://schemas.microsoft.com/office/drawing/2014/main" id="{2DE92520-F39D-E2D4-8962-9E8B418856E3}"/>
              </a:ext>
            </a:extLst>
          </p:cNvPr>
          <p:cNvSpPr>
            <a:spLocks noGrp="1"/>
          </p:cNvSpPr>
          <p:nvPr>
            <p:ph type="body" sz="quarter" idx="24" hasCustomPrompt="1"/>
          </p:nvPr>
        </p:nvSpPr>
        <p:spPr>
          <a:xfrm>
            <a:off x="1935525" y="3182409"/>
            <a:ext cx="858838" cy="467692"/>
          </a:xfrm>
        </p:spPr>
        <p:txBody>
          <a:bodyPr>
            <a:noAutofit/>
          </a:bodyPr>
          <a:lstStyle>
            <a:lvl1pPr marL="0" indent="0" algn="r">
              <a:buNone/>
              <a:defRPr sz="8000" b="1" i="0">
                <a:solidFill>
                  <a:schemeClr val="accent2"/>
                </a:solidFill>
                <a:latin typeface="Arial" panose="020B0604020202020204" pitchFamily="34" charset="0"/>
                <a:cs typeface="Arial" panose="020B0604020202020204" pitchFamily="34" charset="0"/>
              </a:defRPr>
            </a:lvl1pPr>
            <a:lvl5pPr algn="r">
              <a:defRPr/>
            </a:lvl5pPr>
          </a:lstStyle>
          <a:p>
            <a:pPr lvl="0"/>
            <a:r>
              <a:rPr lang="fr-FR" dirty="0"/>
              <a:t>2</a:t>
            </a:r>
          </a:p>
        </p:txBody>
      </p:sp>
      <p:sp>
        <p:nvSpPr>
          <p:cNvPr id="16" name="Espace réservé du texte 2">
            <a:extLst>
              <a:ext uri="{FF2B5EF4-FFF2-40B4-BE49-F238E27FC236}">
                <a16:creationId xmlns:a16="http://schemas.microsoft.com/office/drawing/2014/main" id="{519CD868-1BF6-57A9-1358-7B271FDD5B88}"/>
              </a:ext>
            </a:extLst>
          </p:cNvPr>
          <p:cNvSpPr>
            <a:spLocks noGrp="1"/>
          </p:cNvSpPr>
          <p:nvPr>
            <p:ph type="body" sz="quarter" idx="31" hasCustomPrompt="1"/>
          </p:nvPr>
        </p:nvSpPr>
        <p:spPr>
          <a:xfrm>
            <a:off x="2831584" y="4915275"/>
            <a:ext cx="2766180" cy="467692"/>
          </a:xfrm>
        </p:spPr>
        <p:txBody>
          <a:bodyPr/>
          <a:lstStyle>
            <a:lvl1pPr marL="0" indent="0">
              <a:buNone/>
              <a:defRPr b="1" i="0">
                <a:solidFill>
                  <a:schemeClr val="accent2"/>
                </a:solidFill>
                <a:latin typeface="Arial" panose="020B0604020202020204" pitchFamily="34" charset="0"/>
                <a:cs typeface="Arial" panose="020B0604020202020204" pitchFamily="34" charset="0"/>
              </a:defRPr>
            </a:lvl1pPr>
          </a:lstStyle>
          <a:p>
            <a:pPr lvl="0"/>
            <a:r>
              <a:rPr lang="fr-FR" dirty="0"/>
              <a:t>Titre chapitre</a:t>
            </a:r>
          </a:p>
        </p:txBody>
      </p:sp>
      <p:sp>
        <p:nvSpPr>
          <p:cNvPr id="18" name="Espace réservé du texte 3">
            <a:extLst>
              <a:ext uri="{FF2B5EF4-FFF2-40B4-BE49-F238E27FC236}">
                <a16:creationId xmlns:a16="http://schemas.microsoft.com/office/drawing/2014/main" id="{D709605B-5CF5-0AC3-DBE4-AC4D39E8C473}"/>
              </a:ext>
            </a:extLst>
          </p:cNvPr>
          <p:cNvSpPr>
            <a:spLocks noGrp="1"/>
          </p:cNvSpPr>
          <p:nvPr>
            <p:ph type="body" sz="quarter" idx="33" hasCustomPrompt="1"/>
          </p:nvPr>
        </p:nvSpPr>
        <p:spPr>
          <a:xfrm>
            <a:off x="1943275" y="4809731"/>
            <a:ext cx="858838" cy="467692"/>
          </a:xfrm>
        </p:spPr>
        <p:txBody>
          <a:bodyPr>
            <a:noAutofit/>
          </a:bodyPr>
          <a:lstStyle>
            <a:lvl1pPr marL="0" indent="0" algn="r">
              <a:buNone/>
              <a:defRPr sz="8000" b="1" i="0">
                <a:solidFill>
                  <a:schemeClr val="accent2"/>
                </a:solidFill>
                <a:latin typeface="Arial" panose="020B0604020202020204" pitchFamily="34" charset="0"/>
                <a:cs typeface="Arial" panose="020B0604020202020204" pitchFamily="34" charset="0"/>
              </a:defRPr>
            </a:lvl1pPr>
            <a:lvl5pPr algn="r">
              <a:defRPr/>
            </a:lvl5pPr>
          </a:lstStyle>
          <a:p>
            <a:pPr lvl="0"/>
            <a:r>
              <a:rPr lang="fr-FR" dirty="0"/>
              <a:t>3</a:t>
            </a:r>
          </a:p>
        </p:txBody>
      </p:sp>
      <p:sp>
        <p:nvSpPr>
          <p:cNvPr id="19" name="Espace réservé du texte 2">
            <a:extLst>
              <a:ext uri="{FF2B5EF4-FFF2-40B4-BE49-F238E27FC236}">
                <a16:creationId xmlns:a16="http://schemas.microsoft.com/office/drawing/2014/main" id="{807342A7-3874-749D-E80B-8BD5BEB27AF7}"/>
              </a:ext>
            </a:extLst>
          </p:cNvPr>
          <p:cNvSpPr>
            <a:spLocks noGrp="1"/>
          </p:cNvSpPr>
          <p:nvPr>
            <p:ph type="body" sz="quarter" idx="34" hasCustomPrompt="1"/>
          </p:nvPr>
        </p:nvSpPr>
        <p:spPr>
          <a:xfrm>
            <a:off x="7233103" y="1660631"/>
            <a:ext cx="2766180" cy="467692"/>
          </a:xfrm>
        </p:spPr>
        <p:txBody>
          <a:bodyPr/>
          <a:lstStyle>
            <a:lvl1pPr marL="0" indent="0">
              <a:buNone/>
              <a:defRPr b="1" i="0">
                <a:solidFill>
                  <a:schemeClr val="accent2"/>
                </a:solidFill>
                <a:latin typeface="Arial" panose="020B0604020202020204" pitchFamily="34" charset="0"/>
                <a:cs typeface="Arial" panose="020B0604020202020204" pitchFamily="34" charset="0"/>
              </a:defRPr>
            </a:lvl1pPr>
          </a:lstStyle>
          <a:p>
            <a:pPr lvl="0"/>
            <a:r>
              <a:rPr lang="fr-FR" dirty="0"/>
              <a:t>Titre chapitre</a:t>
            </a:r>
          </a:p>
        </p:txBody>
      </p:sp>
      <p:sp>
        <p:nvSpPr>
          <p:cNvPr id="21" name="Espace réservé du texte 3">
            <a:extLst>
              <a:ext uri="{FF2B5EF4-FFF2-40B4-BE49-F238E27FC236}">
                <a16:creationId xmlns:a16="http://schemas.microsoft.com/office/drawing/2014/main" id="{A68CF5D1-6ED1-AF98-1543-8699A3A75A8E}"/>
              </a:ext>
            </a:extLst>
          </p:cNvPr>
          <p:cNvSpPr>
            <a:spLocks noGrp="1"/>
          </p:cNvSpPr>
          <p:nvPr>
            <p:ph type="body" sz="quarter" idx="36" hasCustomPrompt="1"/>
          </p:nvPr>
        </p:nvSpPr>
        <p:spPr>
          <a:xfrm>
            <a:off x="6344794" y="1555087"/>
            <a:ext cx="858838" cy="467692"/>
          </a:xfrm>
        </p:spPr>
        <p:txBody>
          <a:bodyPr>
            <a:noAutofit/>
          </a:bodyPr>
          <a:lstStyle>
            <a:lvl1pPr marL="0" indent="0" algn="r">
              <a:buNone/>
              <a:defRPr sz="8000" b="1" i="0">
                <a:solidFill>
                  <a:schemeClr val="accent2"/>
                </a:solidFill>
                <a:latin typeface="Arial" panose="020B0604020202020204" pitchFamily="34" charset="0"/>
                <a:cs typeface="Arial" panose="020B0604020202020204" pitchFamily="34" charset="0"/>
              </a:defRPr>
            </a:lvl1pPr>
            <a:lvl5pPr algn="r">
              <a:defRPr/>
            </a:lvl5pPr>
          </a:lstStyle>
          <a:p>
            <a:pPr lvl="0"/>
            <a:r>
              <a:rPr lang="fr-FR" dirty="0"/>
              <a:t>4</a:t>
            </a:r>
          </a:p>
        </p:txBody>
      </p:sp>
      <p:sp>
        <p:nvSpPr>
          <p:cNvPr id="22" name="Espace réservé du texte 2">
            <a:extLst>
              <a:ext uri="{FF2B5EF4-FFF2-40B4-BE49-F238E27FC236}">
                <a16:creationId xmlns:a16="http://schemas.microsoft.com/office/drawing/2014/main" id="{593E1B42-1BD6-34C2-C8CC-693E7D08937F}"/>
              </a:ext>
            </a:extLst>
          </p:cNvPr>
          <p:cNvSpPr>
            <a:spLocks noGrp="1"/>
          </p:cNvSpPr>
          <p:nvPr>
            <p:ph type="body" sz="quarter" idx="37" hasCustomPrompt="1"/>
          </p:nvPr>
        </p:nvSpPr>
        <p:spPr>
          <a:xfrm>
            <a:off x="7225353" y="3287953"/>
            <a:ext cx="2766180" cy="467692"/>
          </a:xfrm>
        </p:spPr>
        <p:txBody>
          <a:bodyPr/>
          <a:lstStyle>
            <a:lvl1pPr marL="0" indent="0">
              <a:buNone/>
              <a:defRPr b="1" i="0">
                <a:solidFill>
                  <a:schemeClr val="accent2"/>
                </a:solidFill>
                <a:latin typeface="Arial" panose="020B0604020202020204" pitchFamily="34" charset="0"/>
                <a:cs typeface="Arial" panose="020B0604020202020204" pitchFamily="34" charset="0"/>
              </a:defRPr>
            </a:lvl1pPr>
          </a:lstStyle>
          <a:p>
            <a:pPr lvl="0"/>
            <a:r>
              <a:rPr lang="fr-FR" dirty="0"/>
              <a:t>Titre chapitre</a:t>
            </a:r>
          </a:p>
        </p:txBody>
      </p:sp>
      <p:sp>
        <p:nvSpPr>
          <p:cNvPr id="24" name="Espace réservé du texte 3">
            <a:extLst>
              <a:ext uri="{FF2B5EF4-FFF2-40B4-BE49-F238E27FC236}">
                <a16:creationId xmlns:a16="http://schemas.microsoft.com/office/drawing/2014/main" id="{BC8B3318-F992-A332-A931-701967605C88}"/>
              </a:ext>
            </a:extLst>
          </p:cNvPr>
          <p:cNvSpPr>
            <a:spLocks noGrp="1"/>
          </p:cNvSpPr>
          <p:nvPr>
            <p:ph type="body" sz="quarter" idx="39" hasCustomPrompt="1"/>
          </p:nvPr>
        </p:nvSpPr>
        <p:spPr>
          <a:xfrm>
            <a:off x="6337044" y="3182409"/>
            <a:ext cx="858838" cy="467692"/>
          </a:xfrm>
        </p:spPr>
        <p:txBody>
          <a:bodyPr>
            <a:noAutofit/>
          </a:bodyPr>
          <a:lstStyle>
            <a:lvl1pPr marL="0" indent="0" algn="r">
              <a:buNone/>
              <a:defRPr sz="8000" b="1" i="0">
                <a:solidFill>
                  <a:schemeClr val="accent2"/>
                </a:solidFill>
                <a:latin typeface="Arial" panose="020B0604020202020204" pitchFamily="34" charset="0"/>
                <a:cs typeface="Arial" panose="020B0604020202020204" pitchFamily="34" charset="0"/>
              </a:defRPr>
            </a:lvl1pPr>
            <a:lvl5pPr algn="r">
              <a:defRPr/>
            </a:lvl5pPr>
          </a:lstStyle>
          <a:p>
            <a:pPr lvl="0"/>
            <a:r>
              <a:rPr lang="fr-FR" dirty="0"/>
              <a:t>5</a:t>
            </a:r>
          </a:p>
        </p:txBody>
      </p:sp>
      <p:sp>
        <p:nvSpPr>
          <p:cNvPr id="25" name="Espace réservé du texte 2">
            <a:extLst>
              <a:ext uri="{FF2B5EF4-FFF2-40B4-BE49-F238E27FC236}">
                <a16:creationId xmlns:a16="http://schemas.microsoft.com/office/drawing/2014/main" id="{2CC8DA25-081C-D265-E0E0-7928C72218F1}"/>
              </a:ext>
            </a:extLst>
          </p:cNvPr>
          <p:cNvSpPr>
            <a:spLocks noGrp="1"/>
          </p:cNvSpPr>
          <p:nvPr>
            <p:ph type="body" sz="quarter" idx="40" hasCustomPrompt="1"/>
          </p:nvPr>
        </p:nvSpPr>
        <p:spPr>
          <a:xfrm>
            <a:off x="7233103" y="4915275"/>
            <a:ext cx="2766180" cy="467692"/>
          </a:xfrm>
        </p:spPr>
        <p:txBody>
          <a:bodyPr/>
          <a:lstStyle>
            <a:lvl1pPr marL="0" indent="0">
              <a:buNone/>
              <a:defRPr b="1" i="0">
                <a:solidFill>
                  <a:schemeClr val="accent2"/>
                </a:solidFill>
                <a:latin typeface="Arial" panose="020B0604020202020204" pitchFamily="34" charset="0"/>
                <a:cs typeface="Arial" panose="020B0604020202020204" pitchFamily="34" charset="0"/>
              </a:defRPr>
            </a:lvl1pPr>
          </a:lstStyle>
          <a:p>
            <a:pPr lvl="0"/>
            <a:r>
              <a:rPr lang="fr-FR" dirty="0"/>
              <a:t>Titre chapitre</a:t>
            </a:r>
          </a:p>
        </p:txBody>
      </p:sp>
      <p:sp>
        <p:nvSpPr>
          <p:cNvPr id="27" name="Espace réservé du texte 3">
            <a:extLst>
              <a:ext uri="{FF2B5EF4-FFF2-40B4-BE49-F238E27FC236}">
                <a16:creationId xmlns:a16="http://schemas.microsoft.com/office/drawing/2014/main" id="{5AD2A7DA-363C-87BD-3DC9-8FA0F0EB10F0}"/>
              </a:ext>
            </a:extLst>
          </p:cNvPr>
          <p:cNvSpPr>
            <a:spLocks noGrp="1"/>
          </p:cNvSpPr>
          <p:nvPr>
            <p:ph type="body" sz="quarter" idx="42" hasCustomPrompt="1"/>
          </p:nvPr>
        </p:nvSpPr>
        <p:spPr>
          <a:xfrm>
            <a:off x="6344794" y="4809731"/>
            <a:ext cx="858838" cy="467692"/>
          </a:xfrm>
        </p:spPr>
        <p:txBody>
          <a:bodyPr>
            <a:noAutofit/>
          </a:bodyPr>
          <a:lstStyle>
            <a:lvl1pPr marL="0" indent="0" algn="r">
              <a:buNone/>
              <a:defRPr sz="8000" b="1" i="0">
                <a:solidFill>
                  <a:schemeClr val="accent2"/>
                </a:solidFill>
                <a:latin typeface="Arial" panose="020B0604020202020204" pitchFamily="34" charset="0"/>
                <a:cs typeface="Arial" panose="020B0604020202020204" pitchFamily="34" charset="0"/>
              </a:defRPr>
            </a:lvl1pPr>
            <a:lvl5pPr algn="r">
              <a:defRPr/>
            </a:lvl5pPr>
          </a:lstStyle>
          <a:p>
            <a:pPr lvl="0"/>
            <a:r>
              <a:rPr lang="fr-FR" dirty="0"/>
              <a:t>6</a:t>
            </a:r>
          </a:p>
        </p:txBody>
      </p:sp>
      <p:sp>
        <p:nvSpPr>
          <p:cNvPr id="33" name="Espace réservé du texte 32">
            <a:extLst>
              <a:ext uri="{FF2B5EF4-FFF2-40B4-BE49-F238E27FC236}">
                <a16:creationId xmlns:a16="http://schemas.microsoft.com/office/drawing/2014/main" id="{022BC261-4142-10E3-D75E-144720FFE290}"/>
              </a:ext>
            </a:extLst>
          </p:cNvPr>
          <p:cNvSpPr>
            <a:spLocks noGrp="1"/>
          </p:cNvSpPr>
          <p:nvPr>
            <p:ph type="body" sz="quarter" idx="43" hasCustomPrompt="1"/>
          </p:nvPr>
        </p:nvSpPr>
        <p:spPr>
          <a:xfrm>
            <a:off x="2823834" y="2180169"/>
            <a:ext cx="3138138" cy="770994"/>
          </a:xfrm>
        </p:spPr>
        <p:txBody>
          <a:bodyPr>
            <a:noAutofit/>
          </a:bodyPr>
          <a:lstStyle>
            <a:lvl1pPr marL="0" indent="0">
              <a:buFontTx/>
              <a:buNone/>
              <a:defRPr sz="1800" b="0" i="0">
                <a:solidFill>
                  <a:schemeClr val="bg1"/>
                </a:solidFill>
                <a:latin typeface="Arial" panose="020B0604020202020204" pitchFamily="34" charset="0"/>
                <a:cs typeface="Arial" panose="020B0604020202020204" pitchFamily="34" charset="0"/>
              </a:defRPr>
            </a:lvl1pPr>
            <a:lvl2pPr marL="457200" indent="0">
              <a:buFontTx/>
              <a:buNone/>
              <a:defRPr sz="1800" b="0" i="0">
                <a:solidFill>
                  <a:schemeClr val="bg1"/>
                </a:solidFill>
                <a:latin typeface="Arial" panose="020B0604020202020204" pitchFamily="34" charset="0"/>
                <a:cs typeface="Arial" panose="020B0604020202020204" pitchFamily="34" charset="0"/>
              </a:defRPr>
            </a:lvl2pPr>
            <a:lvl3pPr marL="914400" indent="0">
              <a:buFontTx/>
              <a:buNone/>
              <a:defRPr sz="1800" b="0" i="0">
                <a:solidFill>
                  <a:schemeClr val="bg1"/>
                </a:solidFill>
                <a:latin typeface="Arial" panose="020B0604020202020204" pitchFamily="34" charset="0"/>
                <a:cs typeface="Arial" panose="020B0604020202020204" pitchFamily="34" charset="0"/>
              </a:defRPr>
            </a:lvl3pPr>
            <a:lvl4pPr marL="1371600" indent="0">
              <a:buFontTx/>
              <a:buNone/>
              <a:defRPr sz="1800" b="0" i="0">
                <a:solidFill>
                  <a:schemeClr val="bg1"/>
                </a:solidFill>
                <a:latin typeface="Arial" panose="020B0604020202020204" pitchFamily="34" charset="0"/>
                <a:cs typeface="Arial" panose="020B0604020202020204" pitchFamily="34" charset="0"/>
              </a:defRPr>
            </a:lvl4pPr>
            <a:lvl5pPr marL="1828800" indent="0">
              <a:buFontTx/>
              <a:buNone/>
              <a:defRPr sz="1800" b="0" i="0">
                <a:solidFill>
                  <a:schemeClr val="bg1"/>
                </a:solidFill>
                <a:latin typeface="Arial" panose="020B0604020202020204" pitchFamily="34" charset="0"/>
                <a:cs typeface="Arial" panose="020B0604020202020204" pitchFamily="34" charset="0"/>
              </a:defRPr>
            </a:lvl5pPr>
          </a:lstStyle>
          <a:p>
            <a:pPr lvl="0"/>
            <a:r>
              <a:rPr lang="fr-FR" dirty="0"/>
              <a:t>1-1. Texte </a:t>
            </a:r>
            <a:r>
              <a:rPr lang="fr-FR" dirty="0" err="1"/>
              <a:t>xxxxxxxxxx</a:t>
            </a:r>
            <a:endParaRPr lang="fr-FR" dirty="0"/>
          </a:p>
          <a:p>
            <a:pPr marL="0" marR="0" lvl="0" indent="0" algn="l" defTabSz="914400" rtl="0" eaLnBrk="1" fontAlgn="auto" latinLnBrk="0" hangingPunct="1">
              <a:lnSpc>
                <a:spcPct val="90000"/>
              </a:lnSpc>
              <a:spcBef>
                <a:spcPts val="1000"/>
              </a:spcBef>
              <a:spcAft>
                <a:spcPts val="0"/>
              </a:spcAft>
              <a:buClrTx/>
              <a:buSzTx/>
              <a:buFontTx/>
              <a:buNone/>
              <a:tabLst/>
              <a:defRPr/>
            </a:pPr>
            <a:r>
              <a:rPr lang="fr-FR" dirty="0"/>
              <a:t>1-2. Texte </a:t>
            </a:r>
            <a:r>
              <a:rPr lang="fr-FR" dirty="0" err="1"/>
              <a:t>xxxxxxxxxx</a:t>
            </a:r>
            <a:endParaRPr lang="fr-FR" dirty="0"/>
          </a:p>
        </p:txBody>
      </p:sp>
      <p:sp>
        <p:nvSpPr>
          <p:cNvPr id="34" name="Espace réservé du texte 32">
            <a:extLst>
              <a:ext uri="{FF2B5EF4-FFF2-40B4-BE49-F238E27FC236}">
                <a16:creationId xmlns:a16="http://schemas.microsoft.com/office/drawing/2014/main" id="{B8633FCA-9777-0AF6-E1B6-3F8E8DC5D175}"/>
              </a:ext>
            </a:extLst>
          </p:cNvPr>
          <p:cNvSpPr>
            <a:spLocks noGrp="1"/>
          </p:cNvSpPr>
          <p:nvPr>
            <p:ph type="body" sz="quarter" idx="44" hasCustomPrompt="1"/>
          </p:nvPr>
        </p:nvSpPr>
        <p:spPr>
          <a:xfrm>
            <a:off x="2823834" y="3815044"/>
            <a:ext cx="3138138" cy="770994"/>
          </a:xfrm>
        </p:spPr>
        <p:txBody>
          <a:bodyPr>
            <a:noAutofit/>
          </a:bodyPr>
          <a:lstStyle>
            <a:lvl1pPr marL="0" indent="0">
              <a:buFontTx/>
              <a:buNone/>
              <a:defRPr sz="1800" b="0" i="0">
                <a:solidFill>
                  <a:schemeClr val="bg1"/>
                </a:solidFill>
                <a:latin typeface="Arial" panose="020B0604020202020204" pitchFamily="34" charset="0"/>
                <a:cs typeface="Arial" panose="020B0604020202020204" pitchFamily="34" charset="0"/>
              </a:defRPr>
            </a:lvl1pPr>
            <a:lvl2pPr marL="457200" indent="0">
              <a:buFontTx/>
              <a:buNone/>
              <a:defRPr sz="1800" b="0" i="0">
                <a:solidFill>
                  <a:schemeClr val="bg1"/>
                </a:solidFill>
                <a:latin typeface="Arial" panose="020B0604020202020204" pitchFamily="34" charset="0"/>
                <a:cs typeface="Arial" panose="020B0604020202020204" pitchFamily="34" charset="0"/>
              </a:defRPr>
            </a:lvl2pPr>
            <a:lvl3pPr marL="914400" indent="0">
              <a:buFontTx/>
              <a:buNone/>
              <a:defRPr sz="1800" b="0" i="0">
                <a:solidFill>
                  <a:schemeClr val="bg1"/>
                </a:solidFill>
                <a:latin typeface="Arial" panose="020B0604020202020204" pitchFamily="34" charset="0"/>
                <a:cs typeface="Arial" panose="020B0604020202020204" pitchFamily="34" charset="0"/>
              </a:defRPr>
            </a:lvl3pPr>
            <a:lvl4pPr marL="1371600" indent="0">
              <a:buFontTx/>
              <a:buNone/>
              <a:defRPr sz="1800" b="0" i="0">
                <a:solidFill>
                  <a:schemeClr val="bg1"/>
                </a:solidFill>
                <a:latin typeface="Arial" panose="020B0604020202020204" pitchFamily="34" charset="0"/>
                <a:cs typeface="Arial" panose="020B0604020202020204" pitchFamily="34" charset="0"/>
              </a:defRPr>
            </a:lvl4pPr>
            <a:lvl5pPr marL="1828800" indent="0">
              <a:buFontTx/>
              <a:buNone/>
              <a:defRPr sz="1800" b="0" i="0">
                <a:solidFill>
                  <a:schemeClr val="bg1"/>
                </a:solidFill>
                <a:latin typeface="Arial" panose="020B0604020202020204" pitchFamily="34" charset="0"/>
                <a:cs typeface="Arial" panose="020B0604020202020204" pitchFamily="34" charset="0"/>
              </a:defRPr>
            </a:lvl5pPr>
          </a:lstStyle>
          <a:p>
            <a:pPr lvl="0"/>
            <a:r>
              <a:rPr lang="fr-FR" dirty="0"/>
              <a:t>1-1. Texte </a:t>
            </a:r>
            <a:r>
              <a:rPr lang="fr-FR" dirty="0" err="1"/>
              <a:t>xxxxxxxxxx</a:t>
            </a:r>
            <a:endParaRPr lang="fr-FR" dirty="0"/>
          </a:p>
          <a:p>
            <a:pPr marL="0" marR="0" lvl="0" indent="0" algn="l" defTabSz="914400" rtl="0" eaLnBrk="1" fontAlgn="auto" latinLnBrk="0" hangingPunct="1">
              <a:lnSpc>
                <a:spcPct val="90000"/>
              </a:lnSpc>
              <a:spcBef>
                <a:spcPts val="1000"/>
              </a:spcBef>
              <a:spcAft>
                <a:spcPts val="0"/>
              </a:spcAft>
              <a:buClrTx/>
              <a:buSzTx/>
              <a:buFontTx/>
              <a:buNone/>
              <a:tabLst/>
              <a:defRPr/>
            </a:pPr>
            <a:r>
              <a:rPr lang="fr-FR" dirty="0"/>
              <a:t>1-2. Texte </a:t>
            </a:r>
            <a:r>
              <a:rPr lang="fr-FR" dirty="0" err="1"/>
              <a:t>xxxxxxxxxx</a:t>
            </a:r>
            <a:endParaRPr lang="fr-FR" dirty="0"/>
          </a:p>
        </p:txBody>
      </p:sp>
      <p:sp>
        <p:nvSpPr>
          <p:cNvPr id="35" name="Espace réservé du texte 32">
            <a:extLst>
              <a:ext uri="{FF2B5EF4-FFF2-40B4-BE49-F238E27FC236}">
                <a16:creationId xmlns:a16="http://schemas.microsoft.com/office/drawing/2014/main" id="{881E27F8-C54D-2C49-4FD1-D659EAA5CB16}"/>
              </a:ext>
            </a:extLst>
          </p:cNvPr>
          <p:cNvSpPr>
            <a:spLocks noGrp="1"/>
          </p:cNvSpPr>
          <p:nvPr>
            <p:ph type="body" sz="quarter" idx="45" hasCustomPrompt="1"/>
          </p:nvPr>
        </p:nvSpPr>
        <p:spPr>
          <a:xfrm>
            <a:off x="2823834" y="5439737"/>
            <a:ext cx="3138138" cy="770994"/>
          </a:xfrm>
        </p:spPr>
        <p:txBody>
          <a:bodyPr>
            <a:noAutofit/>
          </a:bodyPr>
          <a:lstStyle>
            <a:lvl1pPr marL="0" indent="0">
              <a:buFontTx/>
              <a:buNone/>
              <a:defRPr sz="1800" b="0" i="0">
                <a:solidFill>
                  <a:schemeClr val="bg1"/>
                </a:solidFill>
                <a:latin typeface="Arial" panose="020B0604020202020204" pitchFamily="34" charset="0"/>
                <a:cs typeface="Arial" panose="020B0604020202020204" pitchFamily="34" charset="0"/>
              </a:defRPr>
            </a:lvl1pPr>
            <a:lvl2pPr marL="457200" indent="0">
              <a:buFontTx/>
              <a:buNone/>
              <a:defRPr sz="1800" b="0" i="0">
                <a:solidFill>
                  <a:schemeClr val="bg1"/>
                </a:solidFill>
                <a:latin typeface="Arial" panose="020B0604020202020204" pitchFamily="34" charset="0"/>
                <a:cs typeface="Arial" panose="020B0604020202020204" pitchFamily="34" charset="0"/>
              </a:defRPr>
            </a:lvl2pPr>
            <a:lvl3pPr marL="914400" indent="0">
              <a:buFontTx/>
              <a:buNone/>
              <a:defRPr sz="1800" b="0" i="0">
                <a:solidFill>
                  <a:schemeClr val="bg1"/>
                </a:solidFill>
                <a:latin typeface="Arial" panose="020B0604020202020204" pitchFamily="34" charset="0"/>
                <a:cs typeface="Arial" panose="020B0604020202020204" pitchFamily="34" charset="0"/>
              </a:defRPr>
            </a:lvl3pPr>
            <a:lvl4pPr marL="1371600" indent="0">
              <a:buFontTx/>
              <a:buNone/>
              <a:defRPr sz="1800" b="0" i="0">
                <a:solidFill>
                  <a:schemeClr val="bg1"/>
                </a:solidFill>
                <a:latin typeface="Arial" panose="020B0604020202020204" pitchFamily="34" charset="0"/>
                <a:cs typeface="Arial" panose="020B0604020202020204" pitchFamily="34" charset="0"/>
              </a:defRPr>
            </a:lvl4pPr>
            <a:lvl5pPr marL="1828800" indent="0">
              <a:buFontTx/>
              <a:buNone/>
              <a:defRPr sz="1800" b="0" i="0">
                <a:solidFill>
                  <a:schemeClr val="bg1"/>
                </a:solidFill>
                <a:latin typeface="Arial" panose="020B0604020202020204" pitchFamily="34" charset="0"/>
                <a:cs typeface="Arial" panose="020B0604020202020204" pitchFamily="34" charset="0"/>
              </a:defRPr>
            </a:lvl5pPr>
          </a:lstStyle>
          <a:p>
            <a:pPr lvl="0"/>
            <a:r>
              <a:rPr lang="fr-FR" dirty="0"/>
              <a:t>1-1. Texte </a:t>
            </a:r>
            <a:r>
              <a:rPr lang="fr-FR" dirty="0" err="1"/>
              <a:t>xxxxxxxxxx</a:t>
            </a:r>
            <a:endParaRPr lang="fr-FR" dirty="0"/>
          </a:p>
          <a:p>
            <a:pPr marL="0" marR="0" lvl="0" indent="0" algn="l" defTabSz="914400" rtl="0" eaLnBrk="1" fontAlgn="auto" latinLnBrk="0" hangingPunct="1">
              <a:lnSpc>
                <a:spcPct val="90000"/>
              </a:lnSpc>
              <a:spcBef>
                <a:spcPts val="1000"/>
              </a:spcBef>
              <a:spcAft>
                <a:spcPts val="0"/>
              </a:spcAft>
              <a:buClrTx/>
              <a:buSzTx/>
              <a:buFontTx/>
              <a:buNone/>
              <a:tabLst/>
              <a:defRPr/>
            </a:pPr>
            <a:r>
              <a:rPr lang="fr-FR" dirty="0"/>
              <a:t>1-2. Texte </a:t>
            </a:r>
            <a:r>
              <a:rPr lang="fr-FR" dirty="0" err="1"/>
              <a:t>xxxxxxxxxx</a:t>
            </a:r>
            <a:endParaRPr lang="fr-FR" dirty="0"/>
          </a:p>
        </p:txBody>
      </p:sp>
      <p:sp>
        <p:nvSpPr>
          <p:cNvPr id="36" name="Espace réservé du texte 32">
            <a:extLst>
              <a:ext uri="{FF2B5EF4-FFF2-40B4-BE49-F238E27FC236}">
                <a16:creationId xmlns:a16="http://schemas.microsoft.com/office/drawing/2014/main" id="{C4ED21F1-958E-38D2-88A3-CDA21B2FB2A6}"/>
              </a:ext>
            </a:extLst>
          </p:cNvPr>
          <p:cNvSpPr>
            <a:spLocks noGrp="1"/>
          </p:cNvSpPr>
          <p:nvPr>
            <p:ph type="body" sz="quarter" idx="46" hasCustomPrompt="1"/>
          </p:nvPr>
        </p:nvSpPr>
        <p:spPr>
          <a:xfrm>
            <a:off x="7228685" y="2180169"/>
            <a:ext cx="3138138" cy="770994"/>
          </a:xfrm>
        </p:spPr>
        <p:txBody>
          <a:bodyPr>
            <a:noAutofit/>
          </a:bodyPr>
          <a:lstStyle>
            <a:lvl1pPr marL="0" indent="0">
              <a:buFontTx/>
              <a:buNone/>
              <a:defRPr sz="1800" b="0" i="0">
                <a:solidFill>
                  <a:schemeClr val="bg1"/>
                </a:solidFill>
                <a:latin typeface="Arial" panose="020B0604020202020204" pitchFamily="34" charset="0"/>
                <a:cs typeface="Arial" panose="020B0604020202020204" pitchFamily="34" charset="0"/>
              </a:defRPr>
            </a:lvl1pPr>
            <a:lvl2pPr marL="457200" indent="0">
              <a:buFontTx/>
              <a:buNone/>
              <a:defRPr sz="1800" b="0" i="0">
                <a:solidFill>
                  <a:schemeClr val="bg1"/>
                </a:solidFill>
                <a:latin typeface="Arial" panose="020B0604020202020204" pitchFamily="34" charset="0"/>
                <a:cs typeface="Arial" panose="020B0604020202020204" pitchFamily="34" charset="0"/>
              </a:defRPr>
            </a:lvl2pPr>
            <a:lvl3pPr marL="914400" indent="0">
              <a:buFontTx/>
              <a:buNone/>
              <a:defRPr sz="1800" b="0" i="0">
                <a:solidFill>
                  <a:schemeClr val="bg1"/>
                </a:solidFill>
                <a:latin typeface="Arial" panose="020B0604020202020204" pitchFamily="34" charset="0"/>
                <a:cs typeface="Arial" panose="020B0604020202020204" pitchFamily="34" charset="0"/>
              </a:defRPr>
            </a:lvl3pPr>
            <a:lvl4pPr marL="1371600" indent="0">
              <a:buFontTx/>
              <a:buNone/>
              <a:defRPr sz="1800" b="0" i="0">
                <a:solidFill>
                  <a:schemeClr val="bg1"/>
                </a:solidFill>
                <a:latin typeface="Arial" panose="020B0604020202020204" pitchFamily="34" charset="0"/>
                <a:cs typeface="Arial" panose="020B0604020202020204" pitchFamily="34" charset="0"/>
              </a:defRPr>
            </a:lvl4pPr>
            <a:lvl5pPr marL="1828800" indent="0">
              <a:buFontTx/>
              <a:buNone/>
              <a:defRPr sz="1800" b="0" i="0">
                <a:solidFill>
                  <a:schemeClr val="bg1"/>
                </a:solidFill>
                <a:latin typeface="Arial" panose="020B0604020202020204" pitchFamily="34" charset="0"/>
                <a:cs typeface="Arial" panose="020B0604020202020204" pitchFamily="34" charset="0"/>
              </a:defRPr>
            </a:lvl5pPr>
          </a:lstStyle>
          <a:p>
            <a:pPr lvl="0"/>
            <a:r>
              <a:rPr lang="fr-FR" dirty="0"/>
              <a:t>1-1. Texte </a:t>
            </a:r>
            <a:r>
              <a:rPr lang="fr-FR" dirty="0" err="1"/>
              <a:t>xxxxxxxxxx</a:t>
            </a:r>
            <a:endParaRPr lang="fr-FR" dirty="0"/>
          </a:p>
          <a:p>
            <a:pPr marL="0" marR="0" lvl="0" indent="0" algn="l" defTabSz="914400" rtl="0" eaLnBrk="1" fontAlgn="auto" latinLnBrk="0" hangingPunct="1">
              <a:lnSpc>
                <a:spcPct val="90000"/>
              </a:lnSpc>
              <a:spcBef>
                <a:spcPts val="1000"/>
              </a:spcBef>
              <a:spcAft>
                <a:spcPts val="0"/>
              </a:spcAft>
              <a:buClrTx/>
              <a:buSzTx/>
              <a:buFontTx/>
              <a:buNone/>
              <a:tabLst/>
              <a:defRPr/>
            </a:pPr>
            <a:r>
              <a:rPr lang="fr-FR" dirty="0"/>
              <a:t>1-2. Texte </a:t>
            </a:r>
            <a:r>
              <a:rPr lang="fr-FR" dirty="0" err="1"/>
              <a:t>xxxxxxxxxx</a:t>
            </a:r>
            <a:endParaRPr lang="fr-FR" dirty="0"/>
          </a:p>
        </p:txBody>
      </p:sp>
      <p:sp>
        <p:nvSpPr>
          <p:cNvPr id="37" name="Espace réservé du texte 32">
            <a:extLst>
              <a:ext uri="{FF2B5EF4-FFF2-40B4-BE49-F238E27FC236}">
                <a16:creationId xmlns:a16="http://schemas.microsoft.com/office/drawing/2014/main" id="{AA3F5D21-E7FF-126F-9927-9BF5EA79582C}"/>
              </a:ext>
            </a:extLst>
          </p:cNvPr>
          <p:cNvSpPr>
            <a:spLocks noGrp="1"/>
          </p:cNvSpPr>
          <p:nvPr>
            <p:ph type="body" sz="quarter" idx="47" hasCustomPrompt="1"/>
          </p:nvPr>
        </p:nvSpPr>
        <p:spPr>
          <a:xfrm>
            <a:off x="7228685" y="3815044"/>
            <a:ext cx="3138138" cy="770994"/>
          </a:xfrm>
        </p:spPr>
        <p:txBody>
          <a:bodyPr>
            <a:noAutofit/>
          </a:bodyPr>
          <a:lstStyle>
            <a:lvl1pPr marL="0" indent="0">
              <a:buFontTx/>
              <a:buNone/>
              <a:defRPr sz="1800" b="0" i="0">
                <a:solidFill>
                  <a:schemeClr val="bg1"/>
                </a:solidFill>
                <a:latin typeface="Arial" panose="020B0604020202020204" pitchFamily="34" charset="0"/>
                <a:cs typeface="Arial" panose="020B0604020202020204" pitchFamily="34" charset="0"/>
              </a:defRPr>
            </a:lvl1pPr>
            <a:lvl2pPr marL="457200" indent="0">
              <a:buFontTx/>
              <a:buNone/>
              <a:defRPr sz="1800" b="0" i="0">
                <a:solidFill>
                  <a:schemeClr val="bg1"/>
                </a:solidFill>
                <a:latin typeface="Arial" panose="020B0604020202020204" pitchFamily="34" charset="0"/>
                <a:cs typeface="Arial" panose="020B0604020202020204" pitchFamily="34" charset="0"/>
              </a:defRPr>
            </a:lvl2pPr>
            <a:lvl3pPr marL="914400" indent="0">
              <a:buFontTx/>
              <a:buNone/>
              <a:defRPr sz="1800" b="0" i="0">
                <a:solidFill>
                  <a:schemeClr val="bg1"/>
                </a:solidFill>
                <a:latin typeface="Arial" panose="020B0604020202020204" pitchFamily="34" charset="0"/>
                <a:cs typeface="Arial" panose="020B0604020202020204" pitchFamily="34" charset="0"/>
              </a:defRPr>
            </a:lvl3pPr>
            <a:lvl4pPr marL="1371600" indent="0">
              <a:buFontTx/>
              <a:buNone/>
              <a:defRPr sz="1800" b="0" i="0">
                <a:solidFill>
                  <a:schemeClr val="bg1"/>
                </a:solidFill>
                <a:latin typeface="Arial" panose="020B0604020202020204" pitchFamily="34" charset="0"/>
                <a:cs typeface="Arial" panose="020B0604020202020204" pitchFamily="34" charset="0"/>
              </a:defRPr>
            </a:lvl4pPr>
            <a:lvl5pPr marL="1828800" indent="0">
              <a:buFontTx/>
              <a:buNone/>
              <a:defRPr sz="1800" b="0" i="0">
                <a:solidFill>
                  <a:schemeClr val="bg1"/>
                </a:solidFill>
                <a:latin typeface="Arial" panose="020B0604020202020204" pitchFamily="34" charset="0"/>
                <a:cs typeface="Arial" panose="020B0604020202020204" pitchFamily="34" charset="0"/>
              </a:defRPr>
            </a:lvl5pPr>
          </a:lstStyle>
          <a:p>
            <a:pPr lvl="0"/>
            <a:r>
              <a:rPr lang="fr-FR" dirty="0"/>
              <a:t>1-1. Texte </a:t>
            </a:r>
            <a:r>
              <a:rPr lang="fr-FR" dirty="0" err="1"/>
              <a:t>xxxxxxxxxx</a:t>
            </a:r>
            <a:endParaRPr lang="fr-FR" dirty="0"/>
          </a:p>
          <a:p>
            <a:pPr marL="0" marR="0" lvl="0" indent="0" algn="l" defTabSz="914400" rtl="0" eaLnBrk="1" fontAlgn="auto" latinLnBrk="0" hangingPunct="1">
              <a:lnSpc>
                <a:spcPct val="90000"/>
              </a:lnSpc>
              <a:spcBef>
                <a:spcPts val="1000"/>
              </a:spcBef>
              <a:spcAft>
                <a:spcPts val="0"/>
              </a:spcAft>
              <a:buClrTx/>
              <a:buSzTx/>
              <a:buFontTx/>
              <a:buNone/>
              <a:tabLst/>
              <a:defRPr/>
            </a:pPr>
            <a:r>
              <a:rPr lang="fr-FR" dirty="0"/>
              <a:t>1-2. Texte </a:t>
            </a:r>
            <a:r>
              <a:rPr lang="fr-FR" dirty="0" err="1"/>
              <a:t>xxxxxxxxxx</a:t>
            </a:r>
            <a:endParaRPr lang="fr-FR" dirty="0"/>
          </a:p>
        </p:txBody>
      </p:sp>
      <p:sp>
        <p:nvSpPr>
          <p:cNvPr id="38" name="Espace réservé du texte 32">
            <a:extLst>
              <a:ext uri="{FF2B5EF4-FFF2-40B4-BE49-F238E27FC236}">
                <a16:creationId xmlns:a16="http://schemas.microsoft.com/office/drawing/2014/main" id="{EBB09F35-7A33-3755-C6A2-721F5253AFC5}"/>
              </a:ext>
            </a:extLst>
          </p:cNvPr>
          <p:cNvSpPr>
            <a:spLocks noGrp="1"/>
          </p:cNvSpPr>
          <p:nvPr>
            <p:ph type="body" sz="quarter" idx="48" hasCustomPrompt="1"/>
          </p:nvPr>
        </p:nvSpPr>
        <p:spPr>
          <a:xfrm>
            <a:off x="7228685" y="5439737"/>
            <a:ext cx="3138138" cy="770994"/>
          </a:xfrm>
        </p:spPr>
        <p:txBody>
          <a:bodyPr>
            <a:noAutofit/>
          </a:bodyPr>
          <a:lstStyle>
            <a:lvl1pPr marL="0" indent="0">
              <a:buFontTx/>
              <a:buNone/>
              <a:defRPr sz="1800" b="0" i="0">
                <a:solidFill>
                  <a:schemeClr val="bg1"/>
                </a:solidFill>
                <a:latin typeface="Arial" panose="020B0604020202020204" pitchFamily="34" charset="0"/>
                <a:cs typeface="Arial" panose="020B0604020202020204" pitchFamily="34" charset="0"/>
              </a:defRPr>
            </a:lvl1pPr>
            <a:lvl2pPr marL="457200" indent="0">
              <a:buFontTx/>
              <a:buNone/>
              <a:defRPr sz="1800" b="0" i="0">
                <a:solidFill>
                  <a:schemeClr val="bg1"/>
                </a:solidFill>
                <a:latin typeface="Arial" panose="020B0604020202020204" pitchFamily="34" charset="0"/>
                <a:cs typeface="Arial" panose="020B0604020202020204" pitchFamily="34" charset="0"/>
              </a:defRPr>
            </a:lvl2pPr>
            <a:lvl3pPr marL="914400" indent="0">
              <a:buFontTx/>
              <a:buNone/>
              <a:defRPr sz="1800" b="0" i="0">
                <a:solidFill>
                  <a:schemeClr val="bg1"/>
                </a:solidFill>
                <a:latin typeface="Arial" panose="020B0604020202020204" pitchFamily="34" charset="0"/>
                <a:cs typeface="Arial" panose="020B0604020202020204" pitchFamily="34" charset="0"/>
              </a:defRPr>
            </a:lvl3pPr>
            <a:lvl4pPr marL="1371600" indent="0">
              <a:buFontTx/>
              <a:buNone/>
              <a:defRPr sz="1800" b="0" i="0">
                <a:solidFill>
                  <a:schemeClr val="bg1"/>
                </a:solidFill>
                <a:latin typeface="Arial" panose="020B0604020202020204" pitchFamily="34" charset="0"/>
                <a:cs typeface="Arial" panose="020B0604020202020204" pitchFamily="34" charset="0"/>
              </a:defRPr>
            </a:lvl4pPr>
            <a:lvl5pPr marL="1828800" indent="0">
              <a:buFontTx/>
              <a:buNone/>
              <a:defRPr sz="1800" b="0" i="0">
                <a:solidFill>
                  <a:schemeClr val="bg1"/>
                </a:solidFill>
                <a:latin typeface="Arial" panose="020B0604020202020204" pitchFamily="34" charset="0"/>
                <a:cs typeface="Arial" panose="020B0604020202020204" pitchFamily="34" charset="0"/>
              </a:defRPr>
            </a:lvl5pPr>
          </a:lstStyle>
          <a:p>
            <a:pPr lvl="0"/>
            <a:r>
              <a:rPr lang="fr-FR" dirty="0"/>
              <a:t>1-1. Texte </a:t>
            </a:r>
            <a:r>
              <a:rPr lang="fr-FR" dirty="0" err="1"/>
              <a:t>xxxxxxxxxx</a:t>
            </a:r>
            <a:endParaRPr lang="fr-FR" dirty="0"/>
          </a:p>
          <a:p>
            <a:pPr marL="0" marR="0" lvl="0" indent="0" algn="l" defTabSz="914400" rtl="0" eaLnBrk="1" fontAlgn="auto" latinLnBrk="0" hangingPunct="1">
              <a:lnSpc>
                <a:spcPct val="90000"/>
              </a:lnSpc>
              <a:spcBef>
                <a:spcPts val="1000"/>
              </a:spcBef>
              <a:spcAft>
                <a:spcPts val="0"/>
              </a:spcAft>
              <a:buClrTx/>
              <a:buSzTx/>
              <a:buFontTx/>
              <a:buNone/>
              <a:tabLst/>
              <a:defRPr/>
            </a:pPr>
            <a:r>
              <a:rPr lang="fr-FR" dirty="0"/>
              <a:t>1-2. Texte </a:t>
            </a:r>
            <a:r>
              <a:rPr lang="fr-FR" dirty="0" err="1"/>
              <a:t>xxxxxxxxxx</a:t>
            </a:r>
            <a:endParaRPr lang="fr-FR" dirty="0"/>
          </a:p>
        </p:txBody>
      </p:sp>
    </p:spTree>
    <p:extLst>
      <p:ext uri="{BB962C8B-B14F-4D97-AF65-F5344CB8AC3E}">
        <p14:creationId xmlns:p14="http://schemas.microsoft.com/office/powerpoint/2010/main" val="716999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er">
    <p:bg>
      <p:bgPr>
        <a:solidFill>
          <a:schemeClr val="accent2">
            <a:alpha val="9933"/>
          </a:schemeClr>
        </a:solidFill>
        <a:effectLst/>
      </p:bgPr>
    </p:bg>
    <p:spTree>
      <p:nvGrpSpPr>
        <p:cNvPr id="1" name=""/>
        <p:cNvGrpSpPr/>
        <p:nvPr/>
      </p:nvGrpSpPr>
      <p:grpSpPr>
        <a:xfrm>
          <a:off x="0" y="0"/>
          <a:ext cx="0" cy="0"/>
          <a:chOff x="0" y="0"/>
          <a:chExt cx="0" cy="0"/>
        </a:xfrm>
      </p:grpSpPr>
      <p:sp>
        <p:nvSpPr>
          <p:cNvPr id="5" name="Espace réservé du texte 2">
            <a:extLst>
              <a:ext uri="{FF2B5EF4-FFF2-40B4-BE49-F238E27FC236}">
                <a16:creationId xmlns:a16="http://schemas.microsoft.com/office/drawing/2014/main" id="{6658FADA-219D-0FCB-DC9D-5BA68910C722}"/>
              </a:ext>
            </a:extLst>
          </p:cNvPr>
          <p:cNvSpPr>
            <a:spLocks noGrp="1"/>
          </p:cNvSpPr>
          <p:nvPr>
            <p:ph type="body" sz="quarter" idx="13" hasCustomPrompt="1"/>
          </p:nvPr>
        </p:nvSpPr>
        <p:spPr>
          <a:xfrm>
            <a:off x="1562748" y="4615491"/>
            <a:ext cx="4389464" cy="467692"/>
          </a:xfrm>
        </p:spPr>
        <p:txBody>
          <a:bodyPr anchor="b">
            <a:normAutofit/>
          </a:bodyPr>
          <a:lstStyle>
            <a:lvl1pPr marL="0" indent="0">
              <a:buNone/>
              <a:defRPr sz="2400">
                <a:solidFill>
                  <a:schemeClr val="accent2">
                    <a:lumMod val="75000"/>
                  </a:schemeClr>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Modifiez le sous-titre</a:t>
            </a:r>
          </a:p>
        </p:txBody>
      </p:sp>
      <p:sp>
        <p:nvSpPr>
          <p:cNvPr id="9" name="Rectangle 8">
            <a:extLst>
              <a:ext uri="{FF2B5EF4-FFF2-40B4-BE49-F238E27FC236}">
                <a16:creationId xmlns:a16="http://schemas.microsoft.com/office/drawing/2014/main" id="{61A615B0-126A-1C82-6980-63A633B8CDB1}"/>
              </a:ext>
            </a:extLst>
          </p:cNvPr>
          <p:cNvSpPr/>
          <p:nvPr userDrawn="1"/>
        </p:nvSpPr>
        <p:spPr>
          <a:xfrm>
            <a:off x="4338475" y="-3924"/>
            <a:ext cx="2823110" cy="3289353"/>
          </a:xfrm>
          <a:prstGeom prst="rect">
            <a:avLst/>
          </a:prstGeom>
          <a:solidFill>
            <a:srgbClr val="E6F6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C804B109-4264-85BC-6C74-6DA7E9A398DE}"/>
              </a:ext>
            </a:extLst>
          </p:cNvPr>
          <p:cNvSpPr/>
          <p:nvPr userDrawn="1"/>
        </p:nvSpPr>
        <p:spPr>
          <a:xfrm>
            <a:off x="580587" y="3133049"/>
            <a:ext cx="832475" cy="77086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noFill/>
            </a:endParaRPr>
          </a:p>
        </p:txBody>
      </p:sp>
      <p:sp>
        <p:nvSpPr>
          <p:cNvPr id="11" name="Rectangle 10">
            <a:extLst>
              <a:ext uri="{FF2B5EF4-FFF2-40B4-BE49-F238E27FC236}">
                <a16:creationId xmlns:a16="http://schemas.microsoft.com/office/drawing/2014/main" id="{6A92CC6A-A168-8291-4A6B-F83D5EE7A5CF}"/>
              </a:ext>
            </a:extLst>
          </p:cNvPr>
          <p:cNvSpPr/>
          <p:nvPr userDrawn="1"/>
        </p:nvSpPr>
        <p:spPr>
          <a:xfrm>
            <a:off x="844083" y="2829486"/>
            <a:ext cx="832475" cy="77086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noFill/>
            </a:endParaRPr>
          </a:p>
        </p:txBody>
      </p:sp>
      <p:sp>
        <p:nvSpPr>
          <p:cNvPr id="12" name="Espace réservé du texte 2">
            <a:extLst>
              <a:ext uri="{FF2B5EF4-FFF2-40B4-BE49-F238E27FC236}">
                <a16:creationId xmlns:a16="http://schemas.microsoft.com/office/drawing/2014/main" id="{B77C5549-657A-6A40-0B27-4A845DF8CCB4}"/>
              </a:ext>
            </a:extLst>
          </p:cNvPr>
          <p:cNvSpPr>
            <a:spLocks noGrp="1"/>
          </p:cNvSpPr>
          <p:nvPr>
            <p:ph type="body" sz="quarter" idx="12" hasCustomPrompt="1"/>
          </p:nvPr>
        </p:nvSpPr>
        <p:spPr>
          <a:xfrm>
            <a:off x="730273" y="3061283"/>
            <a:ext cx="685942" cy="914400"/>
          </a:xfrm>
        </p:spPr>
        <p:txBody>
          <a:bodyPr anchor="b">
            <a:noAutofit/>
          </a:bodyPr>
          <a:lstStyle>
            <a:lvl1pPr marL="0" indent="0">
              <a:buNone/>
              <a:defRPr sz="6000" b="1" i="0">
                <a:solidFill>
                  <a:schemeClr val="tx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1</a:t>
            </a:r>
          </a:p>
        </p:txBody>
      </p:sp>
      <p:sp>
        <p:nvSpPr>
          <p:cNvPr id="14" name="Espace réservé du texte 13">
            <a:extLst>
              <a:ext uri="{FF2B5EF4-FFF2-40B4-BE49-F238E27FC236}">
                <a16:creationId xmlns:a16="http://schemas.microsoft.com/office/drawing/2014/main" id="{A86F251F-D895-3A59-A4AF-A48AC7A3687E}"/>
              </a:ext>
            </a:extLst>
          </p:cNvPr>
          <p:cNvSpPr>
            <a:spLocks noGrp="1"/>
          </p:cNvSpPr>
          <p:nvPr>
            <p:ph type="body" sz="quarter" idx="15" hasCustomPrompt="1"/>
          </p:nvPr>
        </p:nvSpPr>
        <p:spPr>
          <a:xfrm>
            <a:off x="1562748" y="3774857"/>
            <a:ext cx="6312916" cy="770869"/>
          </a:xfrm>
        </p:spPr>
        <p:txBody>
          <a:bodyPr>
            <a:noAutofit/>
          </a:bodyPr>
          <a:lstStyle>
            <a:lvl1pPr marL="0" indent="0">
              <a:buFontTx/>
              <a:buNone/>
              <a:defRPr sz="4000" b="1" i="0">
                <a:solidFill>
                  <a:schemeClr val="accent2"/>
                </a:solidFill>
                <a:latin typeface="Arial" panose="020B0604020202020204" pitchFamily="34" charset="0"/>
                <a:cs typeface="Arial" panose="020B0604020202020204" pitchFamily="34" charset="0"/>
              </a:defRPr>
            </a:lvl1pPr>
            <a:lvl2pPr marL="457200" indent="0">
              <a:buFontTx/>
              <a:buNone/>
              <a:defRPr sz="4000" b="1" i="0">
                <a:solidFill>
                  <a:schemeClr val="accent2"/>
                </a:solidFill>
                <a:latin typeface="Arial" panose="020B0604020202020204" pitchFamily="34" charset="0"/>
                <a:cs typeface="Arial" panose="020B0604020202020204" pitchFamily="34" charset="0"/>
              </a:defRPr>
            </a:lvl2pPr>
            <a:lvl3pPr marL="914400" indent="0">
              <a:buFontTx/>
              <a:buNone/>
              <a:defRPr sz="4000" b="1" i="0">
                <a:solidFill>
                  <a:schemeClr val="accent2"/>
                </a:solidFill>
                <a:latin typeface="Arial" panose="020B0604020202020204" pitchFamily="34" charset="0"/>
                <a:cs typeface="Arial" panose="020B0604020202020204" pitchFamily="34" charset="0"/>
              </a:defRPr>
            </a:lvl3pPr>
            <a:lvl4pPr marL="1371600" indent="0">
              <a:buFontTx/>
              <a:buNone/>
              <a:defRPr sz="4000" b="1" i="0">
                <a:solidFill>
                  <a:schemeClr val="accent2"/>
                </a:solidFill>
                <a:latin typeface="Arial" panose="020B0604020202020204" pitchFamily="34" charset="0"/>
                <a:cs typeface="Arial" panose="020B0604020202020204" pitchFamily="34" charset="0"/>
              </a:defRPr>
            </a:lvl4pPr>
            <a:lvl5pPr marL="1828800" indent="0">
              <a:buFontTx/>
              <a:buNone/>
              <a:defRPr sz="4000" b="1" i="0">
                <a:solidFill>
                  <a:schemeClr val="accent2"/>
                </a:solidFill>
                <a:latin typeface="Arial" panose="020B0604020202020204" pitchFamily="34" charset="0"/>
                <a:cs typeface="Arial" panose="020B0604020202020204" pitchFamily="34" charset="0"/>
              </a:defRPr>
            </a:lvl5pPr>
          </a:lstStyle>
          <a:p>
            <a:pPr lvl="0"/>
            <a:r>
              <a:rPr lang="fr-FR" dirty="0"/>
              <a:t>Modifiez le titre</a:t>
            </a:r>
          </a:p>
        </p:txBody>
      </p:sp>
    </p:spTree>
    <p:extLst>
      <p:ext uri="{BB962C8B-B14F-4D97-AF65-F5344CB8AC3E}">
        <p14:creationId xmlns:p14="http://schemas.microsoft.com/office/powerpoint/2010/main" val="910830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us-intercaler">
    <p:bg>
      <p:bgPr>
        <a:solidFill>
          <a:schemeClr val="accent1">
            <a:alpha val="20197"/>
          </a:schemeClr>
        </a:solidFill>
        <a:effectLst/>
      </p:bgPr>
    </p:bg>
    <p:spTree>
      <p:nvGrpSpPr>
        <p:cNvPr id="1" name=""/>
        <p:cNvGrpSpPr/>
        <p:nvPr/>
      </p:nvGrpSpPr>
      <p:grpSpPr>
        <a:xfrm>
          <a:off x="0" y="0"/>
          <a:ext cx="0" cy="0"/>
          <a:chOff x="0" y="0"/>
          <a:chExt cx="0" cy="0"/>
        </a:xfrm>
      </p:grpSpPr>
      <p:sp>
        <p:nvSpPr>
          <p:cNvPr id="10" name="ZoneTexte 9">
            <a:extLst>
              <a:ext uri="{FF2B5EF4-FFF2-40B4-BE49-F238E27FC236}">
                <a16:creationId xmlns:a16="http://schemas.microsoft.com/office/drawing/2014/main" id="{632A9532-C3FE-F481-105D-CA14CCB0906F}"/>
              </a:ext>
            </a:extLst>
          </p:cNvPr>
          <p:cNvSpPr txBox="1">
            <a:spLocks/>
          </p:cNvSpPr>
          <p:nvPr userDrawn="1"/>
        </p:nvSpPr>
        <p:spPr>
          <a:xfrm>
            <a:off x="8280908" y="3435096"/>
            <a:ext cx="184731" cy="369332"/>
          </a:xfrm>
          <a:prstGeom prst="rect">
            <a:avLst/>
          </a:prstGeom>
          <a:noFill/>
        </p:spPr>
        <p:txBody>
          <a:bodyPr wrap="none" rtlCol="0">
            <a:spAutoFit/>
          </a:bodyPr>
          <a:lstStyle/>
          <a:p>
            <a:endParaRPr lang="fr-FR" dirty="0"/>
          </a:p>
        </p:txBody>
      </p:sp>
      <p:sp>
        <p:nvSpPr>
          <p:cNvPr id="11" name="Espace réservé du texte 2">
            <a:extLst>
              <a:ext uri="{FF2B5EF4-FFF2-40B4-BE49-F238E27FC236}">
                <a16:creationId xmlns:a16="http://schemas.microsoft.com/office/drawing/2014/main" id="{25EA99E9-82CC-EDE5-23AC-A8B6F65EA25B}"/>
              </a:ext>
            </a:extLst>
          </p:cNvPr>
          <p:cNvSpPr>
            <a:spLocks noGrp="1"/>
          </p:cNvSpPr>
          <p:nvPr>
            <p:ph type="body" sz="quarter" idx="13" hasCustomPrompt="1"/>
          </p:nvPr>
        </p:nvSpPr>
        <p:spPr>
          <a:xfrm>
            <a:off x="6322412" y="4097962"/>
            <a:ext cx="4389464" cy="467692"/>
          </a:xfrm>
        </p:spPr>
        <p:txBody>
          <a:bodyPr anchor="b">
            <a:normAutofit/>
          </a:bodyPr>
          <a:lstStyle>
            <a:lvl1pPr marL="0" indent="0">
              <a:buNone/>
              <a:defRPr sz="2400">
                <a:solidFill>
                  <a:schemeClr val="accent2">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Modifiez le sous-titre</a:t>
            </a:r>
          </a:p>
        </p:txBody>
      </p:sp>
      <p:sp>
        <p:nvSpPr>
          <p:cNvPr id="12" name="Rectangle 11">
            <a:extLst>
              <a:ext uri="{FF2B5EF4-FFF2-40B4-BE49-F238E27FC236}">
                <a16:creationId xmlns:a16="http://schemas.microsoft.com/office/drawing/2014/main" id="{E5E84F8B-60EF-8C07-C120-31434EE2A8D2}"/>
              </a:ext>
            </a:extLst>
          </p:cNvPr>
          <p:cNvSpPr>
            <a:spLocks/>
          </p:cNvSpPr>
          <p:nvPr userDrawn="1"/>
        </p:nvSpPr>
        <p:spPr>
          <a:xfrm>
            <a:off x="4682687" y="2599649"/>
            <a:ext cx="1376229" cy="77086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noFill/>
            </a:endParaRPr>
          </a:p>
        </p:txBody>
      </p:sp>
      <p:sp>
        <p:nvSpPr>
          <p:cNvPr id="13" name="Rectangle 12">
            <a:extLst>
              <a:ext uri="{FF2B5EF4-FFF2-40B4-BE49-F238E27FC236}">
                <a16:creationId xmlns:a16="http://schemas.microsoft.com/office/drawing/2014/main" id="{0B143BBF-9632-979A-8213-6A3BF5676A3B}"/>
              </a:ext>
            </a:extLst>
          </p:cNvPr>
          <p:cNvSpPr>
            <a:spLocks/>
          </p:cNvSpPr>
          <p:nvPr userDrawn="1"/>
        </p:nvSpPr>
        <p:spPr>
          <a:xfrm>
            <a:off x="4946183" y="2296086"/>
            <a:ext cx="1376229" cy="77086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noFill/>
            </a:endParaRPr>
          </a:p>
        </p:txBody>
      </p:sp>
      <p:sp>
        <p:nvSpPr>
          <p:cNvPr id="14" name="Espace réservé du texte 2">
            <a:extLst>
              <a:ext uri="{FF2B5EF4-FFF2-40B4-BE49-F238E27FC236}">
                <a16:creationId xmlns:a16="http://schemas.microsoft.com/office/drawing/2014/main" id="{A75BC45A-1CA8-1FE8-28AA-21B4D37F896D}"/>
              </a:ext>
            </a:extLst>
          </p:cNvPr>
          <p:cNvSpPr>
            <a:spLocks noGrp="1"/>
          </p:cNvSpPr>
          <p:nvPr>
            <p:ph type="body" sz="quarter" idx="12" hasCustomPrompt="1"/>
          </p:nvPr>
        </p:nvSpPr>
        <p:spPr>
          <a:xfrm>
            <a:off x="4773795" y="2527883"/>
            <a:ext cx="1610592" cy="914400"/>
          </a:xfrm>
        </p:spPr>
        <p:txBody>
          <a:bodyPr anchor="b">
            <a:noAutofit/>
          </a:bodyPr>
          <a:lstStyle>
            <a:lvl1pPr marL="0" indent="0">
              <a:buNone/>
              <a:defRPr sz="6000" b="1" i="0">
                <a:solidFill>
                  <a:schemeClr val="tx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1.1</a:t>
            </a:r>
          </a:p>
        </p:txBody>
      </p:sp>
      <p:sp>
        <p:nvSpPr>
          <p:cNvPr id="15" name="Titre 16">
            <a:extLst>
              <a:ext uri="{FF2B5EF4-FFF2-40B4-BE49-F238E27FC236}">
                <a16:creationId xmlns:a16="http://schemas.microsoft.com/office/drawing/2014/main" id="{57218E8B-BAC2-9CD2-660B-3159F895F3F5}"/>
              </a:ext>
            </a:extLst>
          </p:cNvPr>
          <p:cNvSpPr>
            <a:spLocks noGrp="1"/>
          </p:cNvSpPr>
          <p:nvPr>
            <p:ph type="title" hasCustomPrompt="1"/>
          </p:nvPr>
        </p:nvSpPr>
        <p:spPr>
          <a:xfrm>
            <a:off x="6322412" y="3250198"/>
            <a:ext cx="5663539" cy="847764"/>
          </a:xfrm>
          <a:prstGeom prst="rect">
            <a:avLst/>
          </a:prstGeom>
        </p:spPr>
        <p:txBody>
          <a:bodyPr anchor="t">
            <a:normAutofit/>
          </a:bodyPr>
          <a:lstStyle>
            <a:lvl1pPr>
              <a:defRPr sz="3600" b="0" i="0">
                <a:solidFill>
                  <a:schemeClr val="accent2"/>
                </a:solidFill>
                <a:latin typeface="Arial" panose="020B0604020202020204" pitchFamily="34" charset="0"/>
                <a:cs typeface="Arial" panose="020B0604020202020204" pitchFamily="34" charset="0"/>
              </a:defRPr>
            </a:lvl1pPr>
          </a:lstStyle>
          <a:p>
            <a:r>
              <a:rPr lang="fr-FR" sz="4000" dirty="0"/>
              <a:t>Modifiez le titre</a:t>
            </a:r>
          </a:p>
        </p:txBody>
      </p:sp>
    </p:spTree>
    <p:extLst>
      <p:ext uri="{BB962C8B-B14F-4D97-AF65-F5344CB8AC3E}">
        <p14:creationId xmlns:p14="http://schemas.microsoft.com/office/powerpoint/2010/main" val="989251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age intérieure">
    <p:spTree>
      <p:nvGrpSpPr>
        <p:cNvPr id="1" name=""/>
        <p:cNvGrpSpPr/>
        <p:nvPr/>
      </p:nvGrpSpPr>
      <p:grpSpPr>
        <a:xfrm>
          <a:off x="0" y="0"/>
          <a:ext cx="0" cy="0"/>
          <a:chOff x="0" y="0"/>
          <a:chExt cx="0" cy="0"/>
        </a:xfrm>
      </p:grpSpPr>
      <p:sp>
        <p:nvSpPr>
          <p:cNvPr id="5" name="Espace réservé du texte 17">
            <a:extLst>
              <a:ext uri="{FF2B5EF4-FFF2-40B4-BE49-F238E27FC236}">
                <a16:creationId xmlns:a16="http://schemas.microsoft.com/office/drawing/2014/main" id="{12140EDC-1376-DAE6-437F-CBDBA5C907BA}"/>
              </a:ext>
            </a:extLst>
          </p:cNvPr>
          <p:cNvSpPr>
            <a:spLocks noGrp="1"/>
          </p:cNvSpPr>
          <p:nvPr>
            <p:ph type="body" sz="quarter" idx="13" hasCustomPrompt="1"/>
          </p:nvPr>
        </p:nvSpPr>
        <p:spPr>
          <a:xfrm>
            <a:off x="838200" y="601941"/>
            <a:ext cx="7653867" cy="515129"/>
          </a:xfrm>
        </p:spPr>
        <p:txBody>
          <a:bodyPr>
            <a:normAutofit/>
          </a:bodyPr>
          <a:lstStyle>
            <a:lvl1pPr marL="0" indent="0">
              <a:buNone/>
              <a:defRPr sz="2800" b="1" i="0">
                <a:solidFill>
                  <a:schemeClr val="accent2"/>
                </a:solidFill>
                <a:latin typeface="Arial" panose="020B0604020202020204" pitchFamily="34" charset="0"/>
                <a:cs typeface="Arial" panose="020B0604020202020204" pitchFamily="34" charset="0"/>
              </a:defRPr>
            </a:lvl1pPr>
          </a:lstStyle>
          <a:p>
            <a:pPr lvl="0"/>
            <a:r>
              <a:rPr lang="fr-FR" dirty="0"/>
              <a:t>Modifiez le titre</a:t>
            </a:r>
          </a:p>
        </p:txBody>
      </p:sp>
      <p:sp>
        <p:nvSpPr>
          <p:cNvPr id="6" name="Espace réservé du texte 9">
            <a:extLst>
              <a:ext uri="{FF2B5EF4-FFF2-40B4-BE49-F238E27FC236}">
                <a16:creationId xmlns:a16="http://schemas.microsoft.com/office/drawing/2014/main" id="{64C2D7C3-2E42-0037-99F3-222602B2115F}"/>
              </a:ext>
            </a:extLst>
          </p:cNvPr>
          <p:cNvSpPr>
            <a:spLocks noGrp="1"/>
          </p:cNvSpPr>
          <p:nvPr>
            <p:ph type="body" sz="quarter" idx="14" hasCustomPrompt="1"/>
          </p:nvPr>
        </p:nvSpPr>
        <p:spPr>
          <a:xfrm>
            <a:off x="838200" y="1755649"/>
            <a:ext cx="10522789" cy="3238756"/>
          </a:xfrm>
        </p:spPr>
        <p:txBody>
          <a:bodyPr>
            <a:normAutofit/>
          </a:bodyPr>
          <a:lstStyle>
            <a:lvl1pPr marL="0" indent="0">
              <a:buNone/>
              <a:defRPr sz="1800" b="0" i="0">
                <a:solidFill>
                  <a:schemeClr val="bg1"/>
                </a:solidFill>
                <a:latin typeface="Arial" panose="020B0604020202020204" pitchFamily="34" charset="0"/>
                <a:cs typeface="Arial" panose="020B0604020202020204" pitchFamily="34" charset="0"/>
              </a:defRPr>
            </a:lvl1pPr>
          </a:lstStyle>
          <a:p>
            <a:pPr lvl="0"/>
            <a:r>
              <a:rPr lang="fr-FR" dirty="0"/>
              <a:t>Texte courant</a:t>
            </a:r>
          </a:p>
        </p:txBody>
      </p:sp>
      <p:sp>
        <p:nvSpPr>
          <p:cNvPr id="8" name="Rectangle 7">
            <a:extLst>
              <a:ext uri="{FF2B5EF4-FFF2-40B4-BE49-F238E27FC236}">
                <a16:creationId xmlns:a16="http://schemas.microsoft.com/office/drawing/2014/main" id="{F41BA0CE-178D-8F62-E17E-87244D126A96}"/>
              </a:ext>
            </a:extLst>
          </p:cNvPr>
          <p:cNvSpPr>
            <a:spLocks/>
          </p:cNvSpPr>
          <p:nvPr userDrawn="1"/>
        </p:nvSpPr>
        <p:spPr>
          <a:xfrm>
            <a:off x="11173267" y="302597"/>
            <a:ext cx="663821" cy="63867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a:t>
            </a:r>
          </a:p>
        </p:txBody>
      </p:sp>
      <p:sp>
        <p:nvSpPr>
          <p:cNvPr id="9" name="Espace réservé du texte 2">
            <a:extLst>
              <a:ext uri="{FF2B5EF4-FFF2-40B4-BE49-F238E27FC236}">
                <a16:creationId xmlns:a16="http://schemas.microsoft.com/office/drawing/2014/main" id="{BA86E358-E804-6D6E-E0D9-8DED2D72F903}"/>
              </a:ext>
            </a:extLst>
          </p:cNvPr>
          <p:cNvSpPr>
            <a:spLocks noGrp="1"/>
          </p:cNvSpPr>
          <p:nvPr>
            <p:ph type="body" sz="quarter" idx="17" hasCustomPrompt="1"/>
          </p:nvPr>
        </p:nvSpPr>
        <p:spPr>
          <a:xfrm>
            <a:off x="838200" y="1175081"/>
            <a:ext cx="7653866" cy="467692"/>
          </a:xfrm>
        </p:spPr>
        <p:txBody>
          <a:bodyPr anchor="b">
            <a:normAutofit/>
          </a:bodyPr>
          <a:lstStyle>
            <a:lvl1pPr marL="0" indent="0">
              <a:buNone/>
              <a:defRPr sz="2000" b="0" i="0">
                <a:solidFill>
                  <a:schemeClr val="accent2">
                    <a:lumMod val="75000"/>
                  </a:schemeClr>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Modifiez le sous-titre</a:t>
            </a:r>
          </a:p>
        </p:txBody>
      </p:sp>
      <p:sp>
        <p:nvSpPr>
          <p:cNvPr id="10" name="Rectangle 9">
            <a:extLst>
              <a:ext uri="{FF2B5EF4-FFF2-40B4-BE49-F238E27FC236}">
                <a16:creationId xmlns:a16="http://schemas.microsoft.com/office/drawing/2014/main" id="{BD06A87E-40F5-19A2-8EAF-15D30DCBE927}"/>
              </a:ext>
            </a:extLst>
          </p:cNvPr>
          <p:cNvSpPr>
            <a:spLocks/>
          </p:cNvSpPr>
          <p:nvPr userDrawn="1"/>
        </p:nvSpPr>
        <p:spPr>
          <a:xfrm>
            <a:off x="10546644" y="478395"/>
            <a:ext cx="663821" cy="63867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a:t>
            </a:r>
          </a:p>
        </p:txBody>
      </p:sp>
      <p:sp>
        <p:nvSpPr>
          <p:cNvPr id="15" name="Espace réservé du texte 14">
            <a:extLst>
              <a:ext uri="{FF2B5EF4-FFF2-40B4-BE49-F238E27FC236}">
                <a16:creationId xmlns:a16="http://schemas.microsoft.com/office/drawing/2014/main" id="{09121071-69BB-5DF7-E19F-A4BFE4FAD02F}"/>
              </a:ext>
            </a:extLst>
          </p:cNvPr>
          <p:cNvSpPr>
            <a:spLocks noGrp="1"/>
          </p:cNvSpPr>
          <p:nvPr>
            <p:ph type="body" sz="quarter" idx="19" hasCustomPrompt="1"/>
          </p:nvPr>
        </p:nvSpPr>
        <p:spPr>
          <a:xfrm>
            <a:off x="10878554" y="539068"/>
            <a:ext cx="644525" cy="338138"/>
          </a:xfrm>
        </p:spPr>
        <p:txBody>
          <a:bodyPr>
            <a:noAutofit/>
          </a:bodyPr>
          <a:lstStyle>
            <a:lvl1pPr marL="0" indent="0" algn="r">
              <a:buFontTx/>
              <a:buNone/>
              <a:defRPr sz="2000" b="1" i="0">
                <a:solidFill>
                  <a:schemeClr val="tx1"/>
                </a:solidFill>
                <a:latin typeface="Arial" panose="020B0604020202020204" pitchFamily="34" charset="0"/>
                <a:cs typeface="Arial" panose="020B0604020202020204" pitchFamily="34" charset="0"/>
              </a:defRPr>
            </a:lvl1pPr>
          </a:lstStyle>
          <a:p>
            <a:pPr lvl="0"/>
            <a:r>
              <a:rPr lang="fr-FR" dirty="0"/>
              <a:t>1.1</a:t>
            </a:r>
          </a:p>
        </p:txBody>
      </p:sp>
      <p:sp>
        <p:nvSpPr>
          <p:cNvPr id="16" name="ZoneTexte 15">
            <a:extLst>
              <a:ext uri="{FF2B5EF4-FFF2-40B4-BE49-F238E27FC236}">
                <a16:creationId xmlns:a16="http://schemas.microsoft.com/office/drawing/2014/main" id="{7D6E6021-2BFA-D792-5072-68A1085D6ED5}"/>
              </a:ext>
            </a:extLst>
          </p:cNvPr>
          <p:cNvSpPr txBox="1"/>
          <p:nvPr userDrawn="1"/>
        </p:nvSpPr>
        <p:spPr>
          <a:xfrm>
            <a:off x="335388" y="6337300"/>
            <a:ext cx="609693" cy="338554"/>
          </a:xfrm>
          <a:prstGeom prst="rect">
            <a:avLst/>
          </a:prstGeom>
          <a:noFill/>
        </p:spPr>
        <p:txBody>
          <a:bodyPr wrap="square" rtlCol="0">
            <a:spAutoFit/>
          </a:bodyPr>
          <a:lstStyle/>
          <a:p>
            <a:pPr algn="l"/>
            <a:fld id="{AE08F245-9CEE-1146-80B8-43EA15F37FBC}" type="slidenum">
              <a:rPr lang="fr-FR" sz="1600" b="0" i="0" smtClean="0">
                <a:solidFill>
                  <a:schemeClr val="bg1">
                    <a:lumMod val="50000"/>
                    <a:lumOff val="50000"/>
                  </a:schemeClr>
                </a:solidFill>
                <a:latin typeface="Arial" panose="020B0604020202020204" pitchFamily="34" charset="0"/>
                <a:cs typeface="Arial" panose="020B0604020202020204" pitchFamily="34" charset="0"/>
              </a:rPr>
              <a:pPr algn="l"/>
              <a:t>‹N°›</a:t>
            </a:fld>
            <a:endParaRPr lang="fr-FR" sz="1600" b="0" i="0" dirty="0">
              <a:solidFill>
                <a:schemeClr val="bg1">
                  <a:lumMod val="50000"/>
                  <a:lumOff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97631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avec légende">
    <p:spTree>
      <p:nvGrpSpPr>
        <p:cNvPr id="1" name=""/>
        <p:cNvGrpSpPr/>
        <p:nvPr/>
      </p:nvGrpSpPr>
      <p:grpSpPr>
        <a:xfrm>
          <a:off x="0" y="0"/>
          <a:ext cx="0" cy="0"/>
          <a:chOff x="0" y="0"/>
          <a:chExt cx="0" cy="0"/>
        </a:xfrm>
      </p:grpSpPr>
      <p:sp>
        <p:nvSpPr>
          <p:cNvPr id="5" name="Espace réservé du texte 3">
            <a:extLst>
              <a:ext uri="{FF2B5EF4-FFF2-40B4-BE49-F238E27FC236}">
                <a16:creationId xmlns:a16="http://schemas.microsoft.com/office/drawing/2014/main" id="{FA722C63-2AA8-5C07-C6F0-1FAD13C65488}"/>
              </a:ext>
            </a:extLst>
          </p:cNvPr>
          <p:cNvSpPr>
            <a:spLocks noGrp="1"/>
          </p:cNvSpPr>
          <p:nvPr>
            <p:ph type="body" sz="half" idx="2" hasCustomPrompt="1"/>
          </p:nvPr>
        </p:nvSpPr>
        <p:spPr>
          <a:xfrm>
            <a:off x="839788" y="2057400"/>
            <a:ext cx="3932237" cy="3714134"/>
          </a:xfrm>
        </p:spPr>
        <p:txBody>
          <a:bodyPr/>
          <a:lstStyle>
            <a:lvl1pPr marL="0" indent="0">
              <a:buNone/>
              <a:defRPr sz="1600" b="0"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Texte courant</a:t>
            </a:r>
          </a:p>
        </p:txBody>
      </p:sp>
      <p:sp>
        <p:nvSpPr>
          <p:cNvPr id="6" name="Espace réservé du contenu 2">
            <a:extLst>
              <a:ext uri="{FF2B5EF4-FFF2-40B4-BE49-F238E27FC236}">
                <a16:creationId xmlns:a16="http://schemas.microsoft.com/office/drawing/2014/main" id="{CCAC5844-3102-4EE0-716C-2F40AA1090D2}"/>
              </a:ext>
            </a:extLst>
          </p:cNvPr>
          <p:cNvSpPr>
            <a:spLocks noGrp="1"/>
          </p:cNvSpPr>
          <p:nvPr>
            <p:ph idx="17"/>
          </p:nvPr>
        </p:nvSpPr>
        <p:spPr>
          <a:xfrm>
            <a:off x="5053782" y="1576069"/>
            <a:ext cx="6132870" cy="4167507"/>
          </a:xfrm>
        </p:spPr>
        <p:txBody>
          <a:bodyPr>
            <a:normAutofit/>
          </a:bodyPr>
          <a:lstStyle>
            <a:lvl1pPr marL="0" indent="0">
              <a:buNone/>
              <a:defRPr sz="1600" b="0" i="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dirty="0"/>
              <a:t>Cliquez pour modifier les styles du texte du masque</a:t>
            </a:r>
          </a:p>
        </p:txBody>
      </p:sp>
      <p:sp>
        <p:nvSpPr>
          <p:cNvPr id="7" name="Espace réservé du texte 17">
            <a:extLst>
              <a:ext uri="{FF2B5EF4-FFF2-40B4-BE49-F238E27FC236}">
                <a16:creationId xmlns:a16="http://schemas.microsoft.com/office/drawing/2014/main" id="{9795E2A4-BA14-4D8F-D207-811E2DB9F757}"/>
              </a:ext>
            </a:extLst>
          </p:cNvPr>
          <p:cNvSpPr>
            <a:spLocks noGrp="1"/>
          </p:cNvSpPr>
          <p:nvPr>
            <p:ph type="body" sz="quarter" idx="13" hasCustomPrompt="1"/>
          </p:nvPr>
        </p:nvSpPr>
        <p:spPr>
          <a:xfrm>
            <a:off x="838200" y="601941"/>
            <a:ext cx="3932237" cy="974128"/>
          </a:xfrm>
        </p:spPr>
        <p:txBody>
          <a:bodyPr>
            <a:normAutofit/>
          </a:bodyPr>
          <a:lstStyle>
            <a:lvl1pPr marL="0" indent="0">
              <a:buNone/>
              <a:defRPr sz="2800" b="1" i="0">
                <a:solidFill>
                  <a:schemeClr val="accent2"/>
                </a:solidFill>
                <a:latin typeface="Arial" panose="020B0604020202020204" pitchFamily="34" charset="0"/>
                <a:cs typeface="Arial" panose="020B0604020202020204" pitchFamily="34" charset="0"/>
              </a:defRPr>
            </a:lvl1pPr>
          </a:lstStyle>
          <a:p>
            <a:pPr lvl="0"/>
            <a:r>
              <a:rPr lang="fr-FR" dirty="0"/>
              <a:t>Modifiez le titre</a:t>
            </a:r>
          </a:p>
        </p:txBody>
      </p:sp>
      <p:sp>
        <p:nvSpPr>
          <p:cNvPr id="8" name="Espace réservé du texte 2">
            <a:extLst>
              <a:ext uri="{FF2B5EF4-FFF2-40B4-BE49-F238E27FC236}">
                <a16:creationId xmlns:a16="http://schemas.microsoft.com/office/drawing/2014/main" id="{D92B9FFD-75CF-C7F5-BE38-6BA2A2B710CB}"/>
              </a:ext>
            </a:extLst>
          </p:cNvPr>
          <p:cNvSpPr>
            <a:spLocks noGrp="1"/>
          </p:cNvSpPr>
          <p:nvPr>
            <p:ph type="body" sz="quarter" idx="18" hasCustomPrompt="1"/>
          </p:nvPr>
        </p:nvSpPr>
        <p:spPr>
          <a:xfrm>
            <a:off x="838200" y="1576069"/>
            <a:ext cx="3932237" cy="467692"/>
          </a:xfrm>
        </p:spPr>
        <p:txBody>
          <a:bodyPr anchor="b">
            <a:normAutofit/>
          </a:bodyPr>
          <a:lstStyle>
            <a:lvl1pPr marL="0" indent="0">
              <a:buNone/>
              <a:defRPr sz="2000" b="0" i="0">
                <a:solidFill>
                  <a:schemeClr val="accent2">
                    <a:lumMod val="75000"/>
                  </a:schemeClr>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Modifiez le sous-titre</a:t>
            </a:r>
          </a:p>
        </p:txBody>
      </p:sp>
      <p:sp>
        <p:nvSpPr>
          <p:cNvPr id="9" name="Rectangle 8">
            <a:extLst>
              <a:ext uri="{FF2B5EF4-FFF2-40B4-BE49-F238E27FC236}">
                <a16:creationId xmlns:a16="http://schemas.microsoft.com/office/drawing/2014/main" id="{98A4D10E-490C-0C84-A786-544308D82FD5}"/>
              </a:ext>
            </a:extLst>
          </p:cNvPr>
          <p:cNvSpPr>
            <a:spLocks/>
          </p:cNvSpPr>
          <p:nvPr userDrawn="1"/>
        </p:nvSpPr>
        <p:spPr>
          <a:xfrm>
            <a:off x="11173267" y="302597"/>
            <a:ext cx="663821" cy="63867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a:t>
            </a:r>
          </a:p>
        </p:txBody>
      </p:sp>
      <p:sp>
        <p:nvSpPr>
          <p:cNvPr id="10" name="Rectangle 9">
            <a:extLst>
              <a:ext uri="{FF2B5EF4-FFF2-40B4-BE49-F238E27FC236}">
                <a16:creationId xmlns:a16="http://schemas.microsoft.com/office/drawing/2014/main" id="{9795101B-35EC-21B4-8DD9-A8768C9AA390}"/>
              </a:ext>
            </a:extLst>
          </p:cNvPr>
          <p:cNvSpPr>
            <a:spLocks/>
          </p:cNvSpPr>
          <p:nvPr userDrawn="1"/>
        </p:nvSpPr>
        <p:spPr>
          <a:xfrm>
            <a:off x="10546644" y="478395"/>
            <a:ext cx="663821" cy="63867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a:t>
            </a:r>
          </a:p>
        </p:txBody>
      </p:sp>
      <p:sp>
        <p:nvSpPr>
          <p:cNvPr id="13" name="Espace réservé du texte 14">
            <a:extLst>
              <a:ext uri="{FF2B5EF4-FFF2-40B4-BE49-F238E27FC236}">
                <a16:creationId xmlns:a16="http://schemas.microsoft.com/office/drawing/2014/main" id="{F8011CFD-2D26-F74A-4880-92DC19F3343E}"/>
              </a:ext>
            </a:extLst>
          </p:cNvPr>
          <p:cNvSpPr>
            <a:spLocks noGrp="1"/>
          </p:cNvSpPr>
          <p:nvPr>
            <p:ph type="body" sz="quarter" idx="19" hasCustomPrompt="1"/>
          </p:nvPr>
        </p:nvSpPr>
        <p:spPr>
          <a:xfrm>
            <a:off x="10878554" y="539068"/>
            <a:ext cx="644525" cy="338138"/>
          </a:xfrm>
        </p:spPr>
        <p:txBody>
          <a:bodyPr>
            <a:noAutofit/>
          </a:bodyPr>
          <a:lstStyle>
            <a:lvl1pPr marL="0" indent="0" algn="r">
              <a:buFontTx/>
              <a:buNone/>
              <a:defRPr sz="2000" b="1" i="0">
                <a:solidFill>
                  <a:schemeClr val="tx1"/>
                </a:solidFill>
                <a:latin typeface="Arial" panose="020B0604020202020204" pitchFamily="34" charset="0"/>
                <a:cs typeface="Arial" panose="020B0604020202020204" pitchFamily="34" charset="0"/>
              </a:defRPr>
            </a:lvl1pPr>
          </a:lstStyle>
          <a:p>
            <a:pPr lvl="0"/>
            <a:r>
              <a:rPr lang="fr-FR" dirty="0"/>
              <a:t>1.1</a:t>
            </a:r>
          </a:p>
        </p:txBody>
      </p:sp>
      <p:sp>
        <p:nvSpPr>
          <p:cNvPr id="14" name="ZoneTexte 13">
            <a:extLst>
              <a:ext uri="{FF2B5EF4-FFF2-40B4-BE49-F238E27FC236}">
                <a16:creationId xmlns:a16="http://schemas.microsoft.com/office/drawing/2014/main" id="{406529FC-64B6-E23D-2BF0-AB9F38456D9E}"/>
              </a:ext>
            </a:extLst>
          </p:cNvPr>
          <p:cNvSpPr txBox="1"/>
          <p:nvPr userDrawn="1"/>
        </p:nvSpPr>
        <p:spPr>
          <a:xfrm>
            <a:off x="335388" y="6337300"/>
            <a:ext cx="609693" cy="338554"/>
          </a:xfrm>
          <a:prstGeom prst="rect">
            <a:avLst/>
          </a:prstGeom>
          <a:noFill/>
        </p:spPr>
        <p:txBody>
          <a:bodyPr wrap="square" rtlCol="0">
            <a:spAutoFit/>
          </a:bodyPr>
          <a:lstStyle/>
          <a:p>
            <a:pPr algn="l"/>
            <a:fld id="{AE08F245-9CEE-1146-80B8-43EA15F37FBC}" type="slidenum">
              <a:rPr lang="fr-FR" sz="1600" b="0" i="0" smtClean="0">
                <a:solidFill>
                  <a:schemeClr val="bg1">
                    <a:lumMod val="50000"/>
                    <a:lumOff val="50000"/>
                  </a:schemeClr>
                </a:solidFill>
                <a:latin typeface="Arial" panose="020B0604020202020204" pitchFamily="34" charset="0"/>
                <a:cs typeface="Arial" panose="020B0604020202020204" pitchFamily="34" charset="0"/>
              </a:rPr>
              <a:pPr algn="l"/>
              <a:t>‹N°›</a:t>
            </a:fld>
            <a:endParaRPr lang="fr-FR" sz="1600" b="0" i="0" dirty="0">
              <a:solidFill>
                <a:schemeClr val="bg1">
                  <a:lumMod val="50000"/>
                  <a:lumOff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01529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o">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8A4D10E-490C-0C84-A786-544308D82FD5}"/>
              </a:ext>
            </a:extLst>
          </p:cNvPr>
          <p:cNvSpPr>
            <a:spLocks/>
          </p:cNvSpPr>
          <p:nvPr userDrawn="1"/>
        </p:nvSpPr>
        <p:spPr>
          <a:xfrm>
            <a:off x="11173267" y="302597"/>
            <a:ext cx="663821" cy="63867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a:t>
            </a:r>
          </a:p>
        </p:txBody>
      </p:sp>
      <p:sp>
        <p:nvSpPr>
          <p:cNvPr id="10" name="Rectangle 9">
            <a:extLst>
              <a:ext uri="{FF2B5EF4-FFF2-40B4-BE49-F238E27FC236}">
                <a16:creationId xmlns:a16="http://schemas.microsoft.com/office/drawing/2014/main" id="{9795101B-35EC-21B4-8DD9-A8768C9AA390}"/>
              </a:ext>
            </a:extLst>
          </p:cNvPr>
          <p:cNvSpPr>
            <a:spLocks/>
          </p:cNvSpPr>
          <p:nvPr userDrawn="1"/>
        </p:nvSpPr>
        <p:spPr>
          <a:xfrm>
            <a:off x="10546644" y="478395"/>
            <a:ext cx="663821" cy="63867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a:t>
            </a:r>
          </a:p>
        </p:txBody>
      </p:sp>
      <p:sp>
        <p:nvSpPr>
          <p:cNvPr id="13" name="Espace réservé du texte 14">
            <a:extLst>
              <a:ext uri="{FF2B5EF4-FFF2-40B4-BE49-F238E27FC236}">
                <a16:creationId xmlns:a16="http://schemas.microsoft.com/office/drawing/2014/main" id="{F8011CFD-2D26-F74A-4880-92DC19F3343E}"/>
              </a:ext>
            </a:extLst>
          </p:cNvPr>
          <p:cNvSpPr>
            <a:spLocks noGrp="1"/>
          </p:cNvSpPr>
          <p:nvPr>
            <p:ph type="body" sz="quarter" idx="19" hasCustomPrompt="1"/>
          </p:nvPr>
        </p:nvSpPr>
        <p:spPr>
          <a:xfrm>
            <a:off x="10878554" y="539068"/>
            <a:ext cx="644525" cy="338138"/>
          </a:xfrm>
        </p:spPr>
        <p:txBody>
          <a:bodyPr>
            <a:noAutofit/>
          </a:bodyPr>
          <a:lstStyle>
            <a:lvl1pPr marL="0" indent="0" algn="r">
              <a:buFontTx/>
              <a:buNone/>
              <a:defRPr sz="2000" b="1" i="0">
                <a:solidFill>
                  <a:schemeClr val="tx1"/>
                </a:solidFill>
                <a:latin typeface="Arial" panose="020B0604020202020204" pitchFamily="34" charset="0"/>
                <a:cs typeface="Arial" panose="020B0604020202020204" pitchFamily="34" charset="0"/>
              </a:defRPr>
            </a:lvl1pPr>
          </a:lstStyle>
          <a:p>
            <a:pPr lvl="0"/>
            <a:r>
              <a:rPr lang="fr-FR" dirty="0"/>
              <a:t>1.1</a:t>
            </a:r>
          </a:p>
        </p:txBody>
      </p:sp>
      <p:sp>
        <p:nvSpPr>
          <p:cNvPr id="14" name="ZoneTexte 13">
            <a:extLst>
              <a:ext uri="{FF2B5EF4-FFF2-40B4-BE49-F238E27FC236}">
                <a16:creationId xmlns:a16="http://schemas.microsoft.com/office/drawing/2014/main" id="{406529FC-64B6-E23D-2BF0-AB9F38456D9E}"/>
              </a:ext>
            </a:extLst>
          </p:cNvPr>
          <p:cNvSpPr txBox="1"/>
          <p:nvPr userDrawn="1"/>
        </p:nvSpPr>
        <p:spPr>
          <a:xfrm>
            <a:off x="335388" y="6337300"/>
            <a:ext cx="609693" cy="338554"/>
          </a:xfrm>
          <a:prstGeom prst="rect">
            <a:avLst/>
          </a:prstGeom>
          <a:noFill/>
        </p:spPr>
        <p:txBody>
          <a:bodyPr wrap="square" rtlCol="0">
            <a:spAutoFit/>
          </a:bodyPr>
          <a:lstStyle/>
          <a:p>
            <a:pPr algn="l"/>
            <a:fld id="{AE08F245-9CEE-1146-80B8-43EA15F37FBC}" type="slidenum">
              <a:rPr lang="fr-FR" sz="1600" b="0" i="0" smtClean="0">
                <a:solidFill>
                  <a:schemeClr val="bg1">
                    <a:lumMod val="50000"/>
                    <a:lumOff val="50000"/>
                  </a:schemeClr>
                </a:solidFill>
                <a:latin typeface="Arial" panose="020B0604020202020204" pitchFamily="34" charset="0"/>
                <a:cs typeface="Arial" panose="020B0604020202020204" pitchFamily="34" charset="0"/>
              </a:rPr>
              <a:pPr algn="l"/>
              <a:t>‹N°›</a:t>
            </a:fld>
            <a:endParaRPr lang="fr-FR" sz="1600" b="0" i="0" dirty="0">
              <a:solidFill>
                <a:schemeClr val="bg1">
                  <a:lumMod val="50000"/>
                  <a:lumOff val="50000"/>
                </a:schemeClr>
              </a:solidFill>
              <a:latin typeface="Arial" panose="020B0604020202020204" pitchFamily="34" charset="0"/>
              <a:cs typeface="Arial" panose="020B0604020202020204" pitchFamily="34" charset="0"/>
            </a:endParaRPr>
          </a:p>
        </p:txBody>
      </p:sp>
      <p:sp>
        <p:nvSpPr>
          <p:cNvPr id="26" name="Espace réservé du texte 17">
            <a:extLst>
              <a:ext uri="{FF2B5EF4-FFF2-40B4-BE49-F238E27FC236}">
                <a16:creationId xmlns:a16="http://schemas.microsoft.com/office/drawing/2014/main" id="{35E98C45-4841-494B-026C-8E4B10D82E0E}"/>
              </a:ext>
            </a:extLst>
          </p:cNvPr>
          <p:cNvSpPr>
            <a:spLocks noGrp="1"/>
          </p:cNvSpPr>
          <p:nvPr>
            <p:ph type="body" sz="quarter" idx="13" hasCustomPrompt="1"/>
          </p:nvPr>
        </p:nvSpPr>
        <p:spPr>
          <a:xfrm>
            <a:off x="838200" y="601941"/>
            <a:ext cx="7653867" cy="515129"/>
          </a:xfrm>
        </p:spPr>
        <p:txBody>
          <a:bodyPr>
            <a:normAutofit/>
          </a:bodyPr>
          <a:lstStyle>
            <a:lvl1pPr marL="0" indent="0">
              <a:buNone/>
              <a:defRPr sz="2800" b="1" i="0">
                <a:solidFill>
                  <a:schemeClr val="accent2"/>
                </a:solidFill>
                <a:latin typeface="Arial" panose="020B0604020202020204" pitchFamily="34" charset="0"/>
                <a:cs typeface="Arial" panose="020B0604020202020204" pitchFamily="34" charset="0"/>
              </a:defRPr>
            </a:lvl1pPr>
          </a:lstStyle>
          <a:p>
            <a:pPr lvl="0"/>
            <a:r>
              <a:rPr lang="fr-FR" dirty="0"/>
              <a:t>Modifiez le titre</a:t>
            </a:r>
          </a:p>
        </p:txBody>
      </p:sp>
      <p:sp>
        <p:nvSpPr>
          <p:cNvPr id="27" name="Espace réservé du texte 2">
            <a:extLst>
              <a:ext uri="{FF2B5EF4-FFF2-40B4-BE49-F238E27FC236}">
                <a16:creationId xmlns:a16="http://schemas.microsoft.com/office/drawing/2014/main" id="{362244A9-275D-8E79-1ECF-8E3424138AF0}"/>
              </a:ext>
            </a:extLst>
          </p:cNvPr>
          <p:cNvSpPr>
            <a:spLocks noGrp="1"/>
          </p:cNvSpPr>
          <p:nvPr>
            <p:ph type="body" sz="quarter" idx="17" hasCustomPrompt="1"/>
          </p:nvPr>
        </p:nvSpPr>
        <p:spPr>
          <a:xfrm>
            <a:off x="838200" y="1175081"/>
            <a:ext cx="7653866" cy="467692"/>
          </a:xfrm>
        </p:spPr>
        <p:txBody>
          <a:bodyPr anchor="b">
            <a:normAutofit/>
          </a:bodyPr>
          <a:lstStyle>
            <a:lvl1pPr marL="0" indent="0">
              <a:buNone/>
              <a:defRPr sz="2000" b="0" i="0">
                <a:solidFill>
                  <a:schemeClr val="accent2">
                    <a:lumMod val="75000"/>
                  </a:schemeClr>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Modifiez le sous-titre</a:t>
            </a:r>
          </a:p>
        </p:txBody>
      </p:sp>
    </p:spTree>
    <p:extLst>
      <p:ext uri="{BB962C8B-B14F-4D97-AF65-F5344CB8AC3E}">
        <p14:creationId xmlns:p14="http://schemas.microsoft.com/office/powerpoint/2010/main" val="1730676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Graphiq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8A4D10E-490C-0C84-A786-544308D82FD5}"/>
              </a:ext>
            </a:extLst>
          </p:cNvPr>
          <p:cNvSpPr>
            <a:spLocks/>
          </p:cNvSpPr>
          <p:nvPr userDrawn="1"/>
        </p:nvSpPr>
        <p:spPr>
          <a:xfrm>
            <a:off x="11173267" y="302597"/>
            <a:ext cx="663821" cy="63867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a:t>
            </a:r>
          </a:p>
        </p:txBody>
      </p:sp>
      <p:sp>
        <p:nvSpPr>
          <p:cNvPr id="10" name="Rectangle 9">
            <a:extLst>
              <a:ext uri="{FF2B5EF4-FFF2-40B4-BE49-F238E27FC236}">
                <a16:creationId xmlns:a16="http://schemas.microsoft.com/office/drawing/2014/main" id="{9795101B-35EC-21B4-8DD9-A8768C9AA390}"/>
              </a:ext>
            </a:extLst>
          </p:cNvPr>
          <p:cNvSpPr>
            <a:spLocks/>
          </p:cNvSpPr>
          <p:nvPr userDrawn="1"/>
        </p:nvSpPr>
        <p:spPr>
          <a:xfrm>
            <a:off x="10546644" y="478395"/>
            <a:ext cx="663821" cy="63867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a:t>
            </a:r>
          </a:p>
        </p:txBody>
      </p:sp>
      <p:sp>
        <p:nvSpPr>
          <p:cNvPr id="13" name="Espace réservé du texte 14">
            <a:extLst>
              <a:ext uri="{FF2B5EF4-FFF2-40B4-BE49-F238E27FC236}">
                <a16:creationId xmlns:a16="http://schemas.microsoft.com/office/drawing/2014/main" id="{F8011CFD-2D26-F74A-4880-92DC19F3343E}"/>
              </a:ext>
            </a:extLst>
          </p:cNvPr>
          <p:cNvSpPr>
            <a:spLocks noGrp="1"/>
          </p:cNvSpPr>
          <p:nvPr>
            <p:ph type="body" sz="quarter" idx="19" hasCustomPrompt="1"/>
          </p:nvPr>
        </p:nvSpPr>
        <p:spPr>
          <a:xfrm>
            <a:off x="10878554" y="539068"/>
            <a:ext cx="644525" cy="338138"/>
          </a:xfrm>
        </p:spPr>
        <p:txBody>
          <a:bodyPr>
            <a:noAutofit/>
          </a:bodyPr>
          <a:lstStyle>
            <a:lvl1pPr marL="0" indent="0" algn="r">
              <a:buFontTx/>
              <a:buNone/>
              <a:defRPr sz="2000" b="1" i="0">
                <a:solidFill>
                  <a:schemeClr val="tx1"/>
                </a:solidFill>
                <a:latin typeface="Arial" panose="020B0604020202020204" pitchFamily="34" charset="0"/>
                <a:cs typeface="Arial" panose="020B0604020202020204" pitchFamily="34" charset="0"/>
              </a:defRPr>
            </a:lvl1pPr>
          </a:lstStyle>
          <a:p>
            <a:pPr lvl="0"/>
            <a:r>
              <a:rPr lang="fr-FR" dirty="0"/>
              <a:t>1.1</a:t>
            </a:r>
          </a:p>
        </p:txBody>
      </p:sp>
      <p:sp>
        <p:nvSpPr>
          <p:cNvPr id="14" name="ZoneTexte 13">
            <a:extLst>
              <a:ext uri="{FF2B5EF4-FFF2-40B4-BE49-F238E27FC236}">
                <a16:creationId xmlns:a16="http://schemas.microsoft.com/office/drawing/2014/main" id="{406529FC-64B6-E23D-2BF0-AB9F38456D9E}"/>
              </a:ext>
            </a:extLst>
          </p:cNvPr>
          <p:cNvSpPr txBox="1"/>
          <p:nvPr userDrawn="1"/>
        </p:nvSpPr>
        <p:spPr>
          <a:xfrm>
            <a:off x="335388" y="6337300"/>
            <a:ext cx="609693" cy="338554"/>
          </a:xfrm>
          <a:prstGeom prst="rect">
            <a:avLst/>
          </a:prstGeom>
          <a:noFill/>
        </p:spPr>
        <p:txBody>
          <a:bodyPr wrap="square" rtlCol="0">
            <a:spAutoFit/>
          </a:bodyPr>
          <a:lstStyle/>
          <a:p>
            <a:pPr algn="l"/>
            <a:fld id="{AE08F245-9CEE-1146-80B8-43EA15F37FBC}" type="slidenum">
              <a:rPr lang="fr-FR" sz="1600" b="0" i="0" smtClean="0">
                <a:solidFill>
                  <a:schemeClr val="bg1">
                    <a:lumMod val="50000"/>
                    <a:lumOff val="50000"/>
                  </a:schemeClr>
                </a:solidFill>
                <a:latin typeface="Arial" panose="020B0604020202020204" pitchFamily="34" charset="0"/>
                <a:cs typeface="Arial" panose="020B0604020202020204" pitchFamily="34" charset="0"/>
              </a:rPr>
              <a:pPr algn="l"/>
              <a:t>‹N°›</a:t>
            </a:fld>
            <a:endParaRPr lang="fr-FR" sz="1600" b="0" i="0" dirty="0">
              <a:solidFill>
                <a:schemeClr val="bg1">
                  <a:lumMod val="50000"/>
                  <a:lumOff val="50000"/>
                </a:schemeClr>
              </a:solidFill>
              <a:latin typeface="Arial" panose="020B0604020202020204" pitchFamily="34" charset="0"/>
              <a:cs typeface="Arial" panose="020B0604020202020204" pitchFamily="34" charset="0"/>
            </a:endParaRPr>
          </a:p>
        </p:txBody>
      </p:sp>
      <p:sp>
        <p:nvSpPr>
          <p:cNvPr id="26" name="Espace réservé du texte 17">
            <a:extLst>
              <a:ext uri="{FF2B5EF4-FFF2-40B4-BE49-F238E27FC236}">
                <a16:creationId xmlns:a16="http://schemas.microsoft.com/office/drawing/2014/main" id="{35E98C45-4841-494B-026C-8E4B10D82E0E}"/>
              </a:ext>
            </a:extLst>
          </p:cNvPr>
          <p:cNvSpPr>
            <a:spLocks noGrp="1"/>
          </p:cNvSpPr>
          <p:nvPr>
            <p:ph type="body" sz="quarter" idx="13" hasCustomPrompt="1"/>
          </p:nvPr>
        </p:nvSpPr>
        <p:spPr>
          <a:xfrm>
            <a:off x="838200" y="601941"/>
            <a:ext cx="7653867" cy="515129"/>
          </a:xfrm>
        </p:spPr>
        <p:txBody>
          <a:bodyPr>
            <a:normAutofit/>
          </a:bodyPr>
          <a:lstStyle>
            <a:lvl1pPr marL="0" indent="0">
              <a:buNone/>
              <a:defRPr sz="2800" b="1" i="0">
                <a:solidFill>
                  <a:schemeClr val="accent2"/>
                </a:solidFill>
                <a:latin typeface="Arial" panose="020B0604020202020204" pitchFamily="34" charset="0"/>
                <a:cs typeface="Arial" panose="020B0604020202020204" pitchFamily="34" charset="0"/>
              </a:defRPr>
            </a:lvl1pPr>
          </a:lstStyle>
          <a:p>
            <a:pPr lvl="0"/>
            <a:r>
              <a:rPr lang="fr-FR" dirty="0"/>
              <a:t>Modifiez le titre</a:t>
            </a:r>
          </a:p>
        </p:txBody>
      </p:sp>
      <p:sp>
        <p:nvSpPr>
          <p:cNvPr id="27" name="Espace réservé du texte 2">
            <a:extLst>
              <a:ext uri="{FF2B5EF4-FFF2-40B4-BE49-F238E27FC236}">
                <a16:creationId xmlns:a16="http://schemas.microsoft.com/office/drawing/2014/main" id="{362244A9-275D-8E79-1ECF-8E3424138AF0}"/>
              </a:ext>
            </a:extLst>
          </p:cNvPr>
          <p:cNvSpPr>
            <a:spLocks noGrp="1"/>
          </p:cNvSpPr>
          <p:nvPr>
            <p:ph type="body" sz="quarter" idx="17" hasCustomPrompt="1"/>
          </p:nvPr>
        </p:nvSpPr>
        <p:spPr>
          <a:xfrm>
            <a:off x="838200" y="1175081"/>
            <a:ext cx="7653866" cy="467692"/>
          </a:xfrm>
        </p:spPr>
        <p:txBody>
          <a:bodyPr anchor="b">
            <a:normAutofit/>
          </a:bodyPr>
          <a:lstStyle>
            <a:lvl1pPr marL="0" indent="0">
              <a:buNone/>
              <a:defRPr sz="2000" b="0" i="0">
                <a:solidFill>
                  <a:schemeClr val="accent2">
                    <a:lumMod val="75000"/>
                  </a:schemeClr>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Modifiez le sous-titre</a:t>
            </a:r>
          </a:p>
        </p:txBody>
      </p:sp>
    </p:spTree>
    <p:extLst>
      <p:ext uri="{BB962C8B-B14F-4D97-AF65-F5344CB8AC3E}">
        <p14:creationId xmlns:p14="http://schemas.microsoft.com/office/powerpoint/2010/main" val="2084870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amember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8A4D10E-490C-0C84-A786-544308D82FD5}"/>
              </a:ext>
            </a:extLst>
          </p:cNvPr>
          <p:cNvSpPr>
            <a:spLocks/>
          </p:cNvSpPr>
          <p:nvPr userDrawn="1"/>
        </p:nvSpPr>
        <p:spPr>
          <a:xfrm>
            <a:off x="11173267" y="302597"/>
            <a:ext cx="663821" cy="63867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a:t>
            </a:r>
          </a:p>
        </p:txBody>
      </p:sp>
      <p:sp>
        <p:nvSpPr>
          <p:cNvPr id="10" name="Rectangle 9">
            <a:extLst>
              <a:ext uri="{FF2B5EF4-FFF2-40B4-BE49-F238E27FC236}">
                <a16:creationId xmlns:a16="http://schemas.microsoft.com/office/drawing/2014/main" id="{9795101B-35EC-21B4-8DD9-A8768C9AA390}"/>
              </a:ext>
            </a:extLst>
          </p:cNvPr>
          <p:cNvSpPr>
            <a:spLocks/>
          </p:cNvSpPr>
          <p:nvPr userDrawn="1"/>
        </p:nvSpPr>
        <p:spPr>
          <a:xfrm>
            <a:off x="10546644" y="478395"/>
            <a:ext cx="663821" cy="63867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a:t>
            </a:r>
          </a:p>
        </p:txBody>
      </p:sp>
      <p:sp>
        <p:nvSpPr>
          <p:cNvPr id="13" name="Espace réservé du texte 14">
            <a:extLst>
              <a:ext uri="{FF2B5EF4-FFF2-40B4-BE49-F238E27FC236}">
                <a16:creationId xmlns:a16="http://schemas.microsoft.com/office/drawing/2014/main" id="{F8011CFD-2D26-F74A-4880-92DC19F3343E}"/>
              </a:ext>
            </a:extLst>
          </p:cNvPr>
          <p:cNvSpPr>
            <a:spLocks noGrp="1"/>
          </p:cNvSpPr>
          <p:nvPr>
            <p:ph type="body" sz="quarter" idx="19" hasCustomPrompt="1"/>
          </p:nvPr>
        </p:nvSpPr>
        <p:spPr>
          <a:xfrm>
            <a:off x="10878554" y="539068"/>
            <a:ext cx="644525" cy="338138"/>
          </a:xfrm>
        </p:spPr>
        <p:txBody>
          <a:bodyPr>
            <a:noAutofit/>
          </a:bodyPr>
          <a:lstStyle>
            <a:lvl1pPr marL="0" indent="0" algn="r">
              <a:buFontTx/>
              <a:buNone/>
              <a:defRPr sz="2000" b="1" i="0">
                <a:solidFill>
                  <a:schemeClr val="tx1"/>
                </a:solidFill>
                <a:latin typeface="Arial" panose="020B0604020202020204" pitchFamily="34" charset="0"/>
                <a:cs typeface="Arial" panose="020B0604020202020204" pitchFamily="34" charset="0"/>
              </a:defRPr>
            </a:lvl1pPr>
          </a:lstStyle>
          <a:p>
            <a:pPr lvl="0"/>
            <a:r>
              <a:rPr lang="fr-FR" dirty="0"/>
              <a:t>1.1</a:t>
            </a:r>
          </a:p>
        </p:txBody>
      </p:sp>
      <p:sp>
        <p:nvSpPr>
          <p:cNvPr id="14" name="ZoneTexte 13">
            <a:extLst>
              <a:ext uri="{FF2B5EF4-FFF2-40B4-BE49-F238E27FC236}">
                <a16:creationId xmlns:a16="http://schemas.microsoft.com/office/drawing/2014/main" id="{406529FC-64B6-E23D-2BF0-AB9F38456D9E}"/>
              </a:ext>
            </a:extLst>
          </p:cNvPr>
          <p:cNvSpPr txBox="1"/>
          <p:nvPr userDrawn="1"/>
        </p:nvSpPr>
        <p:spPr>
          <a:xfrm>
            <a:off x="335388" y="6337300"/>
            <a:ext cx="609693" cy="338554"/>
          </a:xfrm>
          <a:prstGeom prst="rect">
            <a:avLst/>
          </a:prstGeom>
          <a:noFill/>
        </p:spPr>
        <p:txBody>
          <a:bodyPr wrap="square" rtlCol="0">
            <a:spAutoFit/>
          </a:bodyPr>
          <a:lstStyle/>
          <a:p>
            <a:pPr algn="l"/>
            <a:fld id="{AE08F245-9CEE-1146-80B8-43EA15F37FBC}" type="slidenum">
              <a:rPr lang="fr-FR" sz="1600" b="0" i="0" smtClean="0">
                <a:solidFill>
                  <a:schemeClr val="bg1">
                    <a:lumMod val="50000"/>
                    <a:lumOff val="50000"/>
                  </a:schemeClr>
                </a:solidFill>
                <a:latin typeface="Arial" panose="020B0604020202020204" pitchFamily="34" charset="0"/>
                <a:cs typeface="Arial" panose="020B0604020202020204" pitchFamily="34" charset="0"/>
              </a:rPr>
              <a:pPr algn="l"/>
              <a:t>‹N°›</a:t>
            </a:fld>
            <a:endParaRPr lang="fr-FR" sz="1600" b="0" i="0" dirty="0">
              <a:solidFill>
                <a:schemeClr val="bg1">
                  <a:lumMod val="50000"/>
                  <a:lumOff val="50000"/>
                </a:schemeClr>
              </a:solidFill>
              <a:latin typeface="Arial" panose="020B0604020202020204" pitchFamily="34" charset="0"/>
              <a:cs typeface="Arial" panose="020B0604020202020204" pitchFamily="34" charset="0"/>
            </a:endParaRPr>
          </a:p>
        </p:txBody>
      </p:sp>
      <p:sp>
        <p:nvSpPr>
          <p:cNvPr id="26" name="Espace réservé du texte 17">
            <a:extLst>
              <a:ext uri="{FF2B5EF4-FFF2-40B4-BE49-F238E27FC236}">
                <a16:creationId xmlns:a16="http://schemas.microsoft.com/office/drawing/2014/main" id="{35E98C45-4841-494B-026C-8E4B10D82E0E}"/>
              </a:ext>
            </a:extLst>
          </p:cNvPr>
          <p:cNvSpPr>
            <a:spLocks noGrp="1"/>
          </p:cNvSpPr>
          <p:nvPr>
            <p:ph type="body" sz="quarter" idx="13" hasCustomPrompt="1"/>
          </p:nvPr>
        </p:nvSpPr>
        <p:spPr>
          <a:xfrm>
            <a:off x="838200" y="601941"/>
            <a:ext cx="7653867" cy="515129"/>
          </a:xfrm>
        </p:spPr>
        <p:txBody>
          <a:bodyPr>
            <a:normAutofit/>
          </a:bodyPr>
          <a:lstStyle>
            <a:lvl1pPr marL="0" indent="0">
              <a:buNone/>
              <a:defRPr sz="2800" b="1" i="0">
                <a:solidFill>
                  <a:schemeClr val="accent2"/>
                </a:solidFill>
                <a:latin typeface="Arial" panose="020B0604020202020204" pitchFamily="34" charset="0"/>
                <a:cs typeface="Arial" panose="020B0604020202020204" pitchFamily="34" charset="0"/>
              </a:defRPr>
            </a:lvl1pPr>
          </a:lstStyle>
          <a:p>
            <a:pPr lvl="0"/>
            <a:r>
              <a:rPr lang="fr-FR" dirty="0"/>
              <a:t>Modifiez le titre</a:t>
            </a:r>
          </a:p>
        </p:txBody>
      </p:sp>
      <p:sp>
        <p:nvSpPr>
          <p:cNvPr id="27" name="Espace réservé du texte 2">
            <a:extLst>
              <a:ext uri="{FF2B5EF4-FFF2-40B4-BE49-F238E27FC236}">
                <a16:creationId xmlns:a16="http://schemas.microsoft.com/office/drawing/2014/main" id="{362244A9-275D-8E79-1ECF-8E3424138AF0}"/>
              </a:ext>
            </a:extLst>
          </p:cNvPr>
          <p:cNvSpPr>
            <a:spLocks noGrp="1"/>
          </p:cNvSpPr>
          <p:nvPr>
            <p:ph type="body" sz="quarter" idx="17" hasCustomPrompt="1"/>
          </p:nvPr>
        </p:nvSpPr>
        <p:spPr>
          <a:xfrm>
            <a:off x="838200" y="1175081"/>
            <a:ext cx="7653866" cy="467692"/>
          </a:xfrm>
        </p:spPr>
        <p:txBody>
          <a:bodyPr anchor="b">
            <a:normAutofit/>
          </a:bodyPr>
          <a:lstStyle>
            <a:lvl1pPr marL="0" indent="0">
              <a:buNone/>
              <a:defRPr sz="2000" b="0" i="0">
                <a:solidFill>
                  <a:schemeClr val="accent2">
                    <a:lumMod val="75000"/>
                  </a:schemeClr>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Modifiez le sous-titre</a:t>
            </a:r>
          </a:p>
        </p:txBody>
      </p:sp>
    </p:spTree>
    <p:extLst>
      <p:ext uri="{BB962C8B-B14F-4D97-AF65-F5344CB8AC3E}">
        <p14:creationId xmlns:p14="http://schemas.microsoft.com/office/powerpoint/2010/main" val="2228579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rise chronologiq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8A4D10E-490C-0C84-A786-544308D82FD5}"/>
              </a:ext>
            </a:extLst>
          </p:cNvPr>
          <p:cNvSpPr>
            <a:spLocks/>
          </p:cNvSpPr>
          <p:nvPr userDrawn="1"/>
        </p:nvSpPr>
        <p:spPr>
          <a:xfrm>
            <a:off x="11173267" y="302597"/>
            <a:ext cx="663821" cy="63867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a:t>
            </a:r>
          </a:p>
        </p:txBody>
      </p:sp>
      <p:sp>
        <p:nvSpPr>
          <p:cNvPr id="10" name="Rectangle 9">
            <a:extLst>
              <a:ext uri="{FF2B5EF4-FFF2-40B4-BE49-F238E27FC236}">
                <a16:creationId xmlns:a16="http://schemas.microsoft.com/office/drawing/2014/main" id="{9795101B-35EC-21B4-8DD9-A8768C9AA390}"/>
              </a:ext>
            </a:extLst>
          </p:cNvPr>
          <p:cNvSpPr>
            <a:spLocks/>
          </p:cNvSpPr>
          <p:nvPr userDrawn="1"/>
        </p:nvSpPr>
        <p:spPr>
          <a:xfrm>
            <a:off x="10546644" y="478395"/>
            <a:ext cx="663821" cy="63867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a:t>
            </a:r>
          </a:p>
        </p:txBody>
      </p:sp>
      <p:sp>
        <p:nvSpPr>
          <p:cNvPr id="13" name="Espace réservé du texte 14">
            <a:extLst>
              <a:ext uri="{FF2B5EF4-FFF2-40B4-BE49-F238E27FC236}">
                <a16:creationId xmlns:a16="http://schemas.microsoft.com/office/drawing/2014/main" id="{F8011CFD-2D26-F74A-4880-92DC19F3343E}"/>
              </a:ext>
            </a:extLst>
          </p:cNvPr>
          <p:cNvSpPr>
            <a:spLocks noGrp="1"/>
          </p:cNvSpPr>
          <p:nvPr>
            <p:ph type="body" sz="quarter" idx="19" hasCustomPrompt="1"/>
          </p:nvPr>
        </p:nvSpPr>
        <p:spPr>
          <a:xfrm>
            <a:off x="10878554" y="539068"/>
            <a:ext cx="644525" cy="338138"/>
          </a:xfrm>
        </p:spPr>
        <p:txBody>
          <a:bodyPr>
            <a:noAutofit/>
          </a:bodyPr>
          <a:lstStyle>
            <a:lvl1pPr marL="0" indent="0" algn="r">
              <a:buFontTx/>
              <a:buNone/>
              <a:defRPr sz="2000" b="1" i="0">
                <a:solidFill>
                  <a:schemeClr val="tx1"/>
                </a:solidFill>
                <a:latin typeface="Arial" panose="020B0604020202020204" pitchFamily="34" charset="0"/>
                <a:cs typeface="Arial" panose="020B0604020202020204" pitchFamily="34" charset="0"/>
              </a:defRPr>
            </a:lvl1pPr>
          </a:lstStyle>
          <a:p>
            <a:pPr lvl="0"/>
            <a:r>
              <a:rPr lang="fr-FR" dirty="0"/>
              <a:t>1.1</a:t>
            </a:r>
          </a:p>
        </p:txBody>
      </p:sp>
      <p:sp>
        <p:nvSpPr>
          <p:cNvPr id="14" name="ZoneTexte 13">
            <a:extLst>
              <a:ext uri="{FF2B5EF4-FFF2-40B4-BE49-F238E27FC236}">
                <a16:creationId xmlns:a16="http://schemas.microsoft.com/office/drawing/2014/main" id="{406529FC-64B6-E23D-2BF0-AB9F38456D9E}"/>
              </a:ext>
            </a:extLst>
          </p:cNvPr>
          <p:cNvSpPr txBox="1"/>
          <p:nvPr userDrawn="1"/>
        </p:nvSpPr>
        <p:spPr>
          <a:xfrm>
            <a:off x="335388" y="6337300"/>
            <a:ext cx="609693" cy="338554"/>
          </a:xfrm>
          <a:prstGeom prst="rect">
            <a:avLst/>
          </a:prstGeom>
          <a:noFill/>
        </p:spPr>
        <p:txBody>
          <a:bodyPr wrap="square" rtlCol="0">
            <a:spAutoFit/>
          </a:bodyPr>
          <a:lstStyle/>
          <a:p>
            <a:pPr algn="l"/>
            <a:fld id="{AE08F245-9CEE-1146-80B8-43EA15F37FBC}" type="slidenum">
              <a:rPr lang="fr-FR" sz="1600" b="0" i="0" smtClean="0">
                <a:solidFill>
                  <a:schemeClr val="bg1">
                    <a:lumMod val="50000"/>
                    <a:lumOff val="50000"/>
                  </a:schemeClr>
                </a:solidFill>
                <a:latin typeface="Arial" panose="020B0604020202020204" pitchFamily="34" charset="0"/>
                <a:cs typeface="Arial" panose="020B0604020202020204" pitchFamily="34" charset="0"/>
              </a:rPr>
              <a:pPr algn="l"/>
              <a:t>‹N°›</a:t>
            </a:fld>
            <a:endParaRPr lang="fr-FR" sz="1600" b="0" i="0" dirty="0">
              <a:solidFill>
                <a:schemeClr val="bg1">
                  <a:lumMod val="50000"/>
                  <a:lumOff val="50000"/>
                </a:schemeClr>
              </a:solidFill>
              <a:latin typeface="Arial" panose="020B0604020202020204" pitchFamily="34" charset="0"/>
              <a:cs typeface="Arial" panose="020B0604020202020204" pitchFamily="34" charset="0"/>
            </a:endParaRPr>
          </a:p>
        </p:txBody>
      </p:sp>
      <p:sp>
        <p:nvSpPr>
          <p:cNvPr id="26" name="Espace réservé du texte 17">
            <a:extLst>
              <a:ext uri="{FF2B5EF4-FFF2-40B4-BE49-F238E27FC236}">
                <a16:creationId xmlns:a16="http://schemas.microsoft.com/office/drawing/2014/main" id="{35E98C45-4841-494B-026C-8E4B10D82E0E}"/>
              </a:ext>
            </a:extLst>
          </p:cNvPr>
          <p:cNvSpPr>
            <a:spLocks noGrp="1"/>
          </p:cNvSpPr>
          <p:nvPr>
            <p:ph type="body" sz="quarter" idx="13" hasCustomPrompt="1"/>
          </p:nvPr>
        </p:nvSpPr>
        <p:spPr>
          <a:xfrm>
            <a:off x="838200" y="601941"/>
            <a:ext cx="7653867" cy="515129"/>
          </a:xfrm>
        </p:spPr>
        <p:txBody>
          <a:bodyPr>
            <a:normAutofit/>
          </a:bodyPr>
          <a:lstStyle>
            <a:lvl1pPr marL="0" indent="0">
              <a:buNone/>
              <a:defRPr sz="2800" b="1" i="0">
                <a:solidFill>
                  <a:schemeClr val="accent2"/>
                </a:solidFill>
                <a:latin typeface="Arial" panose="020B0604020202020204" pitchFamily="34" charset="0"/>
                <a:cs typeface="Arial" panose="020B0604020202020204" pitchFamily="34" charset="0"/>
              </a:defRPr>
            </a:lvl1pPr>
          </a:lstStyle>
          <a:p>
            <a:pPr lvl="0"/>
            <a:r>
              <a:rPr lang="fr-FR" dirty="0"/>
              <a:t>Modifiez le titre</a:t>
            </a:r>
          </a:p>
        </p:txBody>
      </p:sp>
      <p:sp>
        <p:nvSpPr>
          <p:cNvPr id="27" name="Espace réservé du texte 2">
            <a:extLst>
              <a:ext uri="{FF2B5EF4-FFF2-40B4-BE49-F238E27FC236}">
                <a16:creationId xmlns:a16="http://schemas.microsoft.com/office/drawing/2014/main" id="{362244A9-275D-8E79-1ECF-8E3424138AF0}"/>
              </a:ext>
            </a:extLst>
          </p:cNvPr>
          <p:cNvSpPr>
            <a:spLocks noGrp="1"/>
          </p:cNvSpPr>
          <p:nvPr>
            <p:ph type="body" sz="quarter" idx="17" hasCustomPrompt="1"/>
          </p:nvPr>
        </p:nvSpPr>
        <p:spPr>
          <a:xfrm>
            <a:off x="838200" y="1175081"/>
            <a:ext cx="7653866" cy="467692"/>
          </a:xfrm>
        </p:spPr>
        <p:txBody>
          <a:bodyPr anchor="b">
            <a:normAutofit/>
          </a:bodyPr>
          <a:lstStyle>
            <a:lvl1pPr marL="0" indent="0">
              <a:buNone/>
              <a:defRPr sz="2000" b="0" i="0">
                <a:solidFill>
                  <a:schemeClr val="accent2">
                    <a:lumMod val="75000"/>
                  </a:schemeClr>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Modifiez le sous-titre</a:t>
            </a:r>
          </a:p>
        </p:txBody>
      </p:sp>
    </p:spTree>
    <p:extLst>
      <p:ext uri="{BB962C8B-B14F-4D97-AF65-F5344CB8AC3E}">
        <p14:creationId xmlns:p14="http://schemas.microsoft.com/office/powerpoint/2010/main" val="2812388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is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8A4D10E-490C-0C84-A786-544308D82FD5}"/>
              </a:ext>
            </a:extLst>
          </p:cNvPr>
          <p:cNvSpPr>
            <a:spLocks/>
          </p:cNvSpPr>
          <p:nvPr userDrawn="1"/>
        </p:nvSpPr>
        <p:spPr>
          <a:xfrm>
            <a:off x="11173267" y="302597"/>
            <a:ext cx="663821" cy="63867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a:t>
            </a:r>
          </a:p>
        </p:txBody>
      </p:sp>
      <p:sp>
        <p:nvSpPr>
          <p:cNvPr id="10" name="Rectangle 9">
            <a:extLst>
              <a:ext uri="{FF2B5EF4-FFF2-40B4-BE49-F238E27FC236}">
                <a16:creationId xmlns:a16="http://schemas.microsoft.com/office/drawing/2014/main" id="{9795101B-35EC-21B4-8DD9-A8768C9AA390}"/>
              </a:ext>
            </a:extLst>
          </p:cNvPr>
          <p:cNvSpPr>
            <a:spLocks/>
          </p:cNvSpPr>
          <p:nvPr userDrawn="1"/>
        </p:nvSpPr>
        <p:spPr>
          <a:xfrm>
            <a:off x="10546644" y="478395"/>
            <a:ext cx="663821" cy="63867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a:t>
            </a:r>
          </a:p>
        </p:txBody>
      </p:sp>
      <p:sp>
        <p:nvSpPr>
          <p:cNvPr id="13" name="Espace réservé du texte 14">
            <a:extLst>
              <a:ext uri="{FF2B5EF4-FFF2-40B4-BE49-F238E27FC236}">
                <a16:creationId xmlns:a16="http://schemas.microsoft.com/office/drawing/2014/main" id="{F8011CFD-2D26-F74A-4880-92DC19F3343E}"/>
              </a:ext>
            </a:extLst>
          </p:cNvPr>
          <p:cNvSpPr>
            <a:spLocks noGrp="1"/>
          </p:cNvSpPr>
          <p:nvPr>
            <p:ph type="body" sz="quarter" idx="19" hasCustomPrompt="1"/>
          </p:nvPr>
        </p:nvSpPr>
        <p:spPr>
          <a:xfrm>
            <a:off x="10878554" y="539068"/>
            <a:ext cx="644525" cy="338138"/>
          </a:xfrm>
        </p:spPr>
        <p:txBody>
          <a:bodyPr>
            <a:noAutofit/>
          </a:bodyPr>
          <a:lstStyle>
            <a:lvl1pPr marL="0" indent="0" algn="r">
              <a:buFontTx/>
              <a:buNone/>
              <a:defRPr sz="2000" b="1" i="0">
                <a:solidFill>
                  <a:schemeClr val="tx1"/>
                </a:solidFill>
                <a:latin typeface="Arial" panose="020B0604020202020204" pitchFamily="34" charset="0"/>
                <a:cs typeface="Arial" panose="020B0604020202020204" pitchFamily="34" charset="0"/>
              </a:defRPr>
            </a:lvl1pPr>
          </a:lstStyle>
          <a:p>
            <a:pPr lvl="0"/>
            <a:r>
              <a:rPr lang="fr-FR" dirty="0"/>
              <a:t>1.1</a:t>
            </a:r>
          </a:p>
        </p:txBody>
      </p:sp>
      <p:sp>
        <p:nvSpPr>
          <p:cNvPr id="14" name="ZoneTexte 13">
            <a:extLst>
              <a:ext uri="{FF2B5EF4-FFF2-40B4-BE49-F238E27FC236}">
                <a16:creationId xmlns:a16="http://schemas.microsoft.com/office/drawing/2014/main" id="{406529FC-64B6-E23D-2BF0-AB9F38456D9E}"/>
              </a:ext>
            </a:extLst>
          </p:cNvPr>
          <p:cNvSpPr txBox="1"/>
          <p:nvPr userDrawn="1"/>
        </p:nvSpPr>
        <p:spPr>
          <a:xfrm>
            <a:off x="335388" y="6337300"/>
            <a:ext cx="609693" cy="338554"/>
          </a:xfrm>
          <a:prstGeom prst="rect">
            <a:avLst/>
          </a:prstGeom>
          <a:noFill/>
        </p:spPr>
        <p:txBody>
          <a:bodyPr wrap="square" rtlCol="0">
            <a:spAutoFit/>
          </a:bodyPr>
          <a:lstStyle/>
          <a:p>
            <a:pPr algn="l"/>
            <a:fld id="{AE08F245-9CEE-1146-80B8-43EA15F37FBC}" type="slidenum">
              <a:rPr lang="fr-FR" sz="1600" b="0" i="0" smtClean="0">
                <a:solidFill>
                  <a:schemeClr val="bg1">
                    <a:lumMod val="50000"/>
                    <a:lumOff val="50000"/>
                  </a:schemeClr>
                </a:solidFill>
                <a:latin typeface="Arial" panose="020B0604020202020204" pitchFamily="34" charset="0"/>
                <a:cs typeface="Arial" panose="020B0604020202020204" pitchFamily="34" charset="0"/>
              </a:rPr>
              <a:pPr algn="l"/>
              <a:t>‹N°›</a:t>
            </a:fld>
            <a:endParaRPr lang="fr-FR" sz="1600" b="0" i="0" dirty="0">
              <a:solidFill>
                <a:schemeClr val="bg1">
                  <a:lumMod val="50000"/>
                  <a:lumOff val="50000"/>
                </a:schemeClr>
              </a:solidFill>
              <a:latin typeface="Arial" panose="020B0604020202020204" pitchFamily="34" charset="0"/>
              <a:cs typeface="Arial" panose="020B0604020202020204" pitchFamily="34" charset="0"/>
            </a:endParaRPr>
          </a:p>
        </p:txBody>
      </p:sp>
      <p:sp>
        <p:nvSpPr>
          <p:cNvPr id="26" name="Espace réservé du texte 17">
            <a:extLst>
              <a:ext uri="{FF2B5EF4-FFF2-40B4-BE49-F238E27FC236}">
                <a16:creationId xmlns:a16="http://schemas.microsoft.com/office/drawing/2014/main" id="{35E98C45-4841-494B-026C-8E4B10D82E0E}"/>
              </a:ext>
            </a:extLst>
          </p:cNvPr>
          <p:cNvSpPr>
            <a:spLocks noGrp="1"/>
          </p:cNvSpPr>
          <p:nvPr>
            <p:ph type="body" sz="quarter" idx="13" hasCustomPrompt="1"/>
          </p:nvPr>
        </p:nvSpPr>
        <p:spPr>
          <a:xfrm>
            <a:off x="838200" y="601941"/>
            <a:ext cx="7653867" cy="515129"/>
          </a:xfrm>
        </p:spPr>
        <p:txBody>
          <a:bodyPr>
            <a:normAutofit/>
          </a:bodyPr>
          <a:lstStyle>
            <a:lvl1pPr marL="0" indent="0">
              <a:buNone/>
              <a:defRPr sz="2800" b="1" i="0">
                <a:solidFill>
                  <a:schemeClr val="accent2"/>
                </a:solidFill>
                <a:latin typeface="Arial" panose="020B0604020202020204" pitchFamily="34" charset="0"/>
                <a:cs typeface="Arial" panose="020B0604020202020204" pitchFamily="34" charset="0"/>
              </a:defRPr>
            </a:lvl1pPr>
          </a:lstStyle>
          <a:p>
            <a:pPr lvl="0"/>
            <a:r>
              <a:rPr lang="fr-FR" dirty="0"/>
              <a:t>Modifiez le titre</a:t>
            </a:r>
          </a:p>
        </p:txBody>
      </p:sp>
      <p:sp>
        <p:nvSpPr>
          <p:cNvPr id="27" name="Espace réservé du texte 2">
            <a:extLst>
              <a:ext uri="{FF2B5EF4-FFF2-40B4-BE49-F238E27FC236}">
                <a16:creationId xmlns:a16="http://schemas.microsoft.com/office/drawing/2014/main" id="{362244A9-275D-8E79-1ECF-8E3424138AF0}"/>
              </a:ext>
            </a:extLst>
          </p:cNvPr>
          <p:cNvSpPr>
            <a:spLocks noGrp="1"/>
          </p:cNvSpPr>
          <p:nvPr>
            <p:ph type="body" sz="quarter" idx="17" hasCustomPrompt="1"/>
          </p:nvPr>
        </p:nvSpPr>
        <p:spPr>
          <a:xfrm>
            <a:off x="838200" y="1175081"/>
            <a:ext cx="7653866" cy="467692"/>
          </a:xfrm>
        </p:spPr>
        <p:txBody>
          <a:bodyPr anchor="b">
            <a:normAutofit/>
          </a:bodyPr>
          <a:lstStyle>
            <a:lvl1pPr marL="0" indent="0">
              <a:buNone/>
              <a:defRPr sz="2000" b="0" i="0">
                <a:solidFill>
                  <a:schemeClr val="accent2">
                    <a:lumMod val="75000"/>
                  </a:schemeClr>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Modifiez le sous-titre</a:t>
            </a:r>
          </a:p>
        </p:txBody>
      </p:sp>
    </p:spTree>
    <p:extLst>
      <p:ext uri="{BB962C8B-B14F-4D97-AF65-F5344CB8AC3E}">
        <p14:creationId xmlns:p14="http://schemas.microsoft.com/office/powerpoint/2010/main" val="36631925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ris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8A4D10E-490C-0C84-A786-544308D82FD5}"/>
              </a:ext>
            </a:extLst>
          </p:cNvPr>
          <p:cNvSpPr>
            <a:spLocks/>
          </p:cNvSpPr>
          <p:nvPr userDrawn="1"/>
        </p:nvSpPr>
        <p:spPr>
          <a:xfrm>
            <a:off x="11173267" y="302597"/>
            <a:ext cx="663821" cy="63867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a:t>
            </a:r>
          </a:p>
        </p:txBody>
      </p:sp>
      <p:sp>
        <p:nvSpPr>
          <p:cNvPr id="10" name="Rectangle 9">
            <a:extLst>
              <a:ext uri="{FF2B5EF4-FFF2-40B4-BE49-F238E27FC236}">
                <a16:creationId xmlns:a16="http://schemas.microsoft.com/office/drawing/2014/main" id="{9795101B-35EC-21B4-8DD9-A8768C9AA390}"/>
              </a:ext>
            </a:extLst>
          </p:cNvPr>
          <p:cNvSpPr>
            <a:spLocks/>
          </p:cNvSpPr>
          <p:nvPr userDrawn="1"/>
        </p:nvSpPr>
        <p:spPr>
          <a:xfrm>
            <a:off x="10546644" y="478395"/>
            <a:ext cx="663821" cy="63867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2"/>
                </a:solidFill>
              </a:rPr>
              <a:t>≠</a:t>
            </a:r>
          </a:p>
        </p:txBody>
      </p:sp>
      <p:sp>
        <p:nvSpPr>
          <p:cNvPr id="13" name="Espace réservé du texte 14">
            <a:extLst>
              <a:ext uri="{FF2B5EF4-FFF2-40B4-BE49-F238E27FC236}">
                <a16:creationId xmlns:a16="http://schemas.microsoft.com/office/drawing/2014/main" id="{F8011CFD-2D26-F74A-4880-92DC19F3343E}"/>
              </a:ext>
            </a:extLst>
          </p:cNvPr>
          <p:cNvSpPr>
            <a:spLocks noGrp="1"/>
          </p:cNvSpPr>
          <p:nvPr>
            <p:ph type="body" sz="quarter" idx="19" hasCustomPrompt="1"/>
          </p:nvPr>
        </p:nvSpPr>
        <p:spPr>
          <a:xfrm>
            <a:off x="10878554" y="539068"/>
            <a:ext cx="644525" cy="338138"/>
          </a:xfrm>
        </p:spPr>
        <p:txBody>
          <a:bodyPr>
            <a:noAutofit/>
          </a:bodyPr>
          <a:lstStyle>
            <a:lvl1pPr marL="0" indent="0" algn="r">
              <a:buFontTx/>
              <a:buNone/>
              <a:defRPr sz="2000" b="1" i="0">
                <a:solidFill>
                  <a:schemeClr val="tx1"/>
                </a:solidFill>
                <a:latin typeface="Arial" panose="020B0604020202020204" pitchFamily="34" charset="0"/>
                <a:cs typeface="Arial" panose="020B0604020202020204" pitchFamily="34" charset="0"/>
              </a:defRPr>
            </a:lvl1pPr>
          </a:lstStyle>
          <a:p>
            <a:pPr lvl="0"/>
            <a:r>
              <a:rPr lang="fr-FR" dirty="0"/>
              <a:t>1.1</a:t>
            </a:r>
          </a:p>
        </p:txBody>
      </p:sp>
      <p:sp>
        <p:nvSpPr>
          <p:cNvPr id="14" name="ZoneTexte 13">
            <a:extLst>
              <a:ext uri="{FF2B5EF4-FFF2-40B4-BE49-F238E27FC236}">
                <a16:creationId xmlns:a16="http://schemas.microsoft.com/office/drawing/2014/main" id="{406529FC-64B6-E23D-2BF0-AB9F38456D9E}"/>
              </a:ext>
            </a:extLst>
          </p:cNvPr>
          <p:cNvSpPr txBox="1"/>
          <p:nvPr userDrawn="1"/>
        </p:nvSpPr>
        <p:spPr>
          <a:xfrm>
            <a:off x="335388" y="6337300"/>
            <a:ext cx="609693" cy="338554"/>
          </a:xfrm>
          <a:prstGeom prst="rect">
            <a:avLst/>
          </a:prstGeom>
          <a:noFill/>
        </p:spPr>
        <p:txBody>
          <a:bodyPr wrap="square" rtlCol="0">
            <a:spAutoFit/>
          </a:bodyPr>
          <a:lstStyle/>
          <a:p>
            <a:pPr algn="l"/>
            <a:fld id="{AE08F245-9CEE-1146-80B8-43EA15F37FBC}" type="slidenum">
              <a:rPr lang="fr-FR" sz="1600" b="0" i="0" smtClean="0">
                <a:solidFill>
                  <a:schemeClr val="bg1">
                    <a:lumMod val="50000"/>
                    <a:lumOff val="50000"/>
                  </a:schemeClr>
                </a:solidFill>
                <a:latin typeface="Arial" panose="020B0604020202020204" pitchFamily="34" charset="0"/>
                <a:cs typeface="Arial" panose="020B0604020202020204" pitchFamily="34" charset="0"/>
              </a:rPr>
              <a:pPr algn="l"/>
              <a:t>‹N°›</a:t>
            </a:fld>
            <a:endParaRPr lang="fr-FR" sz="1600" b="0" i="0" dirty="0">
              <a:solidFill>
                <a:schemeClr val="bg1">
                  <a:lumMod val="50000"/>
                  <a:lumOff val="50000"/>
                </a:schemeClr>
              </a:solidFill>
              <a:latin typeface="Arial" panose="020B0604020202020204" pitchFamily="34" charset="0"/>
              <a:cs typeface="Arial" panose="020B0604020202020204" pitchFamily="34" charset="0"/>
            </a:endParaRPr>
          </a:p>
        </p:txBody>
      </p:sp>
      <p:sp>
        <p:nvSpPr>
          <p:cNvPr id="26" name="Espace réservé du texte 17">
            <a:extLst>
              <a:ext uri="{FF2B5EF4-FFF2-40B4-BE49-F238E27FC236}">
                <a16:creationId xmlns:a16="http://schemas.microsoft.com/office/drawing/2014/main" id="{35E98C45-4841-494B-026C-8E4B10D82E0E}"/>
              </a:ext>
            </a:extLst>
          </p:cNvPr>
          <p:cNvSpPr>
            <a:spLocks noGrp="1"/>
          </p:cNvSpPr>
          <p:nvPr>
            <p:ph type="body" sz="quarter" idx="13" hasCustomPrompt="1"/>
          </p:nvPr>
        </p:nvSpPr>
        <p:spPr>
          <a:xfrm>
            <a:off x="838200" y="601941"/>
            <a:ext cx="7653867" cy="515129"/>
          </a:xfrm>
        </p:spPr>
        <p:txBody>
          <a:bodyPr>
            <a:normAutofit/>
          </a:bodyPr>
          <a:lstStyle>
            <a:lvl1pPr marL="0" indent="0">
              <a:buNone/>
              <a:defRPr sz="2800" b="1" i="0">
                <a:solidFill>
                  <a:schemeClr val="accent2"/>
                </a:solidFill>
                <a:latin typeface="Arial" panose="020B0604020202020204" pitchFamily="34" charset="0"/>
                <a:cs typeface="Arial" panose="020B0604020202020204" pitchFamily="34" charset="0"/>
              </a:defRPr>
            </a:lvl1pPr>
          </a:lstStyle>
          <a:p>
            <a:pPr lvl="0"/>
            <a:r>
              <a:rPr lang="fr-FR" dirty="0"/>
              <a:t>Modifiez le titre</a:t>
            </a:r>
          </a:p>
        </p:txBody>
      </p:sp>
      <p:sp>
        <p:nvSpPr>
          <p:cNvPr id="27" name="Espace réservé du texte 2">
            <a:extLst>
              <a:ext uri="{FF2B5EF4-FFF2-40B4-BE49-F238E27FC236}">
                <a16:creationId xmlns:a16="http://schemas.microsoft.com/office/drawing/2014/main" id="{362244A9-275D-8E79-1ECF-8E3424138AF0}"/>
              </a:ext>
            </a:extLst>
          </p:cNvPr>
          <p:cNvSpPr>
            <a:spLocks noGrp="1"/>
          </p:cNvSpPr>
          <p:nvPr>
            <p:ph type="body" sz="quarter" idx="17" hasCustomPrompt="1"/>
          </p:nvPr>
        </p:nvSpPr>
        <p:spPr>
          <a:xfrm>
            <a:off x="838200" y="1175081"/>
            <a:ext cx="7653866" cy="467692"/>
          </a:xfrm>
        </p:spPr>
        <p:txBody>
          <a:bodyPr anchor="b">
            <a:normAutofit/>
          </a:bodyPr>
          <a:lstStyle>
            <a:lvl1pPr marL="0" indent="0">
              <a:buNone/>
              <a:defRPr sz="2000" b="0" i="0">
                <a:solidFill>
                  <a:schemeClr val="accent2">
                    <a:lumMod val="75000"/>
                  </a:schemeClr>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Modifiez le sous-titre</a:t>
            </a:r>
          </a:p>
        </p:txBody>
      </p:sp>
    </p:spTree>
    <p:extLst>
      <p:ext uri="{BB962C8B-B14F-4D97-AF65-F5344CB8AC3E}">
        <p14:creationId xmlns:p14="http://schemas.microsoft.com/office/powerpoint/2010/main" val="2735213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CDCC945-771A-908A-9169-DD54016BA0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A6AB05F-7E8C-F893-6C5F-28A60A7B08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0C3FAC0-89BD-6105-C1BD-7D0C79095B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fr-FR"/>
          </a:p>
        </p:txBody>
      </p:sp>
      <p:sp>
        <p:nvSpPr>
          <p:cNvPr id="5" name="Espace réservé du pied de page 4">
            <a:extLst>
              <a:ext uri="{FF2B5EF4-FFF2-40B4-BE49-F238E27FC236}">
                <a16:creationId xmlns:a16="http://schemas.microsoft.com/office/drawing/2014/main" id="{C7B9E2B1-7A24-4E71-55D4-6CFF1A4B71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fr-FR"/>
              <a:t>xcxc</a:t>
            </a:r>
          </a:p>
        </p:txBody>
      </p:sp>
      <p:sp>
        <p:nvSpPr>
          <p:cNvPr id="6" name="Espace réservé du numéro de diapositive 5">
            <a:extLst>
              <a:ext uri="{FF2B5EF4-FFF2-40B4-BE49-F238E27FC236}">
                <a16:creationId xmlns:a16="http://schemas.microsoft.com/office/drawing/2014/main" id="{B9585B9B-43E8-0F53-2EF2-83D00B9836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E08F245-9CEE-1146-80B8-43EA15F37FBC}" type="slidenum">
              <a:rPr lang="fr-FR" smtClean="0"/>
              <a:t>‹N°›</a:t>
            </a:fld>
            <a:endParaRPr lang="fr-FR"/>
          </a:p>
        </p:txBody>
      </p:sp>
    </p:spTree>
    <p:extLst>
      <p:ext uri="{BB962C8B-B14F-4D97-AF65-F5344CB8AC3E}">
        <p14:creationId xmlns:p14="http://schemas.microsoft.com/office/powerpoint/2010/main" val="2246833301"/>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51" r:id="rId3"/>
    <p:sldLayoutId id="2147483671" r:id="rId4"/>
    <p:sldLayoutId id="2147483661" r:id="rId5"/>
    <p:sldLayoutId id="2147483656" r:id="rId6"/>
    <p:sldLayoutId id="2147483672" r:id="rId7"/>
    <p:sldLayoutId id="2147483673" r:id="rId8"/>
    <p:sldLayoutId id="2147483674" r:id="rId9"/>
    <p:sldLayoutId id="2147483675" r:id="rId10"/>
    <p:sldLayoutId id="2147483676" r:id="rId11"/>
    <p:sldLayoutId id="2147483677" r:id="rId1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Layout" Target="../slideLayouts/slideLayout10.xml"/><Relationship Id="rId6" Type="http://schemas.openxmlformats.org/officeDocument/2006/relationships/image" Target="../media/image8.png"/><Relationship Id="rId5" Type="http://schemas.openxmlformats.org/officeDocument/2006/relationships/image" Target="../media/image7.sv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 Id="rId9" Type="http://schemas.openxmlformats.org/officeDocument/2006/relationships/image" Target="../media/image20.svg"/></Relationships>
</file>

<file path=ppt/slides/_rels/slide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image" Target="../media/image22.png"/><Relationship Id="rId1" Type="http://schemas.openxmlformats.org/officeDocument/2006/relationships/slideLayout" Target="../slideLayouts/slideLayout5.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7" Type="http://schemas.openxmlformats.org/officeDocument/2006/relationships/image" Target="../media/image27.jp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26.jpg"/><Relationship Id="rId5" Type="http://schemas.openxmlformats.org/officeDocument/2006/relationships/image" Target="../media/image25.png"/><Relationship Id="rId4" Type="http://schemas.openxmlformats.org/officeDocument/2006/relationships/image" Target="../media/image24.jpg"/></Relationships>
</file>

<file path=ppt/slides/_rels/slide17.xml.rels><?xml version="1.0" encoding="UTF-8" standalone="yes"?>
<Relationships xmlns="http://schemas.openxmlformats.org/package/2006/relationships"><Relationship Id="rId3" Type="http://schemas.openxmlformats.org/officeDocument/2006/relationships/image" Target="../media/image28.jpg"/><Relationship Id="rId7"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9.jpg"/></Relationships>
</file>

<file path=ppt/slides/_rels/slide1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hyperlink" Target="https://teams.microsoft.com/l/meetup-join/19%3ameeting_NzgwYjk3ODctODhhNi00YTU0LTgzNmItOTYxMjMxZjE0MTMz%40thread.v2/0?context=%7b%22Tid%22%3a%226db2d122-7449-48a0-a8f9-ebc2a3fa0e52%22%2c%22Oid%22%3a%22ded9e745-96c1-4a3b-80e5-93b1e053b503%22%7d" TargetMode="External"/><Relationship Id="rId2" Type="http://schemas.openxmlformats.org/officeDocument/2006/relationships/image" Target="../media/image36.png"/><Relationship Id="rId1" Type="http://schemas.openxmlformats.org/officeDocument/2006/relationships/slideLayout" Target="../slideLayouts/slideLayout5.xml"/><Relationship Id="rId6" Type="http://schemas.openxmlformats.org/officeDocument/2006/relationships/hyperlink" Target="https://www.linkedin.com/groups/13084018/" TargetMode="External"/><Relationship Id="rId5" Type="http://schemas.openxmlformats.org/officeDocument/2006/relationships/hyperlink" Target="https://www.cnfpt.fr/nous-connaitre/nos-formateurs-formatrices/consultez-informations-dediees-aux-formateurs-formatrices-votre-structure/intervenants-occitanie/occitanie" TargetMode="External"/><Relationship Id="rId4" Type="http://schemas.openxmlformats.org/officeDocument/2006/relationships/hyperlink" Target="https://teams.microsoft.com/l/meetup-join/19%3ameeting_ODA4NzMyZjAtOWIyMy00NDEzLTg1ZWYtYmFjMTM1YzNkZjky%40thread.v2/0?context=%7b%22Tid%22%3a%226db2d122-7449-48a0-a8f9-ebc2a3fa0e52%22%2c%22Oid%22%3a%22ded9e745-96c1-4a3b-80e5-93b1e053b503%22%7d"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68B8B339-964B-98E8-12B3-3536E0BCDBED}"/>
              </a:ext>
            </a:extLst>
          </p:cNvPr>
          <p:cNvSpPr>
            <a:spLocks noGrp="1"/>
          </p:cNvSpPr>
          <p:nvPr>
            <p:ph type="body" sz="quarter" idx="10"/>
          </p:nvPr>
        </p:nvSpPr>
        <p:spPr/>
        <p:txBody>
          <a:bodyPr/>
          <a:lstStyle/>
          <a:p>
            <a:r>
              <a:rPr lang="fr-FR" dirty="0">
                <a:solidFill>
                  <a:schemeClr val="accent2">
                    <a:lumMod val="75000"/>
                  </a:schemeClr>
                </a:solidFill>
              </a:rPr>
              <a:t>Délégation Régionale Occitanie</a:t>
            </a:r>
          </a:p>
          <a:p>
            <a:endParaRPr lang="fr-FR" dirty="0">
              <a:solidFill>
                <a:schemeClr val="accent2">
                  <a:lumMod val="75000"/>
                </a:schemeClr>
              </a:solidFill>
            </a:endParaRPr>
          </a:p>
        </p:txBody>
      </p:sp>
      <p:sp>
        <p:nvSpPr>
          <p:cNvPr id="10" name="Espace réservé du texte 9">
            <a:extLst>
              <a:ext uri="{FF2B5EF4-FFF2-40B4-BE49-F238E27FC236}">
                <a16:creationId xmlns:a16="http://schemas.microsoft.com/office/drawing/2014/main" id="{2D37E839-4E84-3CBD-DAD9-AC305A85FD3E}"/>
              </a:ext>
            </a:extLst>
          </p:cNvPr>
          <p:cNvSpPr>
            <a:spLocks noGrp="1"/>
          </p:cNvSpPr>
          <p:nvPr>
            <p:ph type="body" sz="quarter" idx="11"/>
          </p:nvPr>
        </p:nvSpPr>
        <p:spPr/>
        <p:txBody>
          <a:bodyPr>
            <a:normAutofit fontScale="92500"/>
          </a:bodyPr>
          <a:lstStyle/>
          <a:p>
            <a:r>
              <a:rPr lang="fr-FR" dirty="0"/>
              <a:t>Webinaire de présentation de l’offre de services 2025</a:t>
            </a:r>
          </a:p>
          <a:p>
            <a:endParaRPr lang="fr-FR" dirty="0"/>
          </a:p>
          <a:p>
            <a:endParaRPr lang="fr-FR" dirty="0"/>
          </a:p>
        </p:txBody>
      </p:sp>
    </p:spTree>
    <p:extLst>
      <p:ext uri="{BB962C8B-B14F-4D97-AF65-F5344CB8AC3E}">
        <p14:creationId xmlns:p14="http://schemas.microsoft.com/office/powerpoint/2010/main" val="12516410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4219E65B-3180-0E0B-A8C8-A40BC29F583D}"/>
              </a:ext>
            </a:extLst>
          </p:cNvPr>
          <p:cNvSpPr>
            <a:spLocks noGrp="1"/>
          </p:cNvSpPr>
          <p:nvPr>
            <p:ph type="body" sz="quarter" idx="13"/>
          </p:nvPr>
        </p:nvSpPr>
        <p:spPr/>
        <p:txBody>
          <a:bodyPr>
            <a:normAutofit fontScale="92500"/>
          </a:bodyPr>
          <a:lstStyle/>
          <a:p>
            <a:r>
              <a:rPr lang="fr-FR" dirty="0"/>
              <a:t>Délégation Régionale Occitanie</a:t>
            </a:r>
          </a:p>
        </p:txBody>
      </p:sp>
      <p:sp>
        <p:nvSpPr>
          <p:cNvPr id="3" name="Espace réservé du texte 2">
            <a:extLst>
              <a:ext uri="{FF2B5EF4-FFF2-40B4-BE49-F238E27FC236}">
                <a16:creationId xmlns:a16="http://schemas.microsoft.com/office/drawing/2014/main" id="{D4865A2E-BF68-68BC-03C4-EE035752149E}"/>
              </a:ext>
            </a:extLst>
          </p:cNvPr>
          <p:cNvSpPr>
            <a:spLocks noGrp="1"/>
          </p:cNvSpPr>
          <p:nvPr>
            <p:ph type="body" sz="quarter" idx="12"/>
          </p:nvPr>
        </p:nvSpPr>
        <p:spPr/>
        <p:txBody>
          <a:bodyPr/>
          <a:lstStyle/>
          <a:p>
            <a:endParaRPr lang="fr-FR"/>
          </a:p>
        </p:txBody>
      </p:sp>
      <p:sp>
        <p:nvSpPr>
          <p:cNvPr id="4" name="Espace réservé du texte 3">
            <a:extLst>
              <a:ext uri="{FF2B5EF4-FFF2-40B4-BE49-F238E27FC236}">
                <a16:creationId xmlns:a16="http://schemas.microsoft.com/office/drawing/2014/main" id="{97F17585-BEA0-4E4B-2E7F-2CDC9EA73EA2}"/>
              </a:ext>
            </a:extLst>
          </p:cNvPr>
          <p:cNvSpPr>
            <a:spLocks noGrp="1"/>
          </p:cNvSpPr>
          <p:nvPr>
            <p:ph type="body" sz="quarter" idx="15"/>
          </p:nvPr>
        </p:nvSpPr>
        <p:spPr/>
        <p:txBody>
          <a:bodyPr/>
          <a:lstStyle/>
          <a:p>
            <a:r>
              <a:rPr lang="fr-FR" dirty="0"/>
              <a:t>Offre de service 2025</a:t>
            </a:r>
          </a:p>
        </p:txBody>
      </p:sp>
    </p:spTree>
    <p:extLst>
      <p:ext uri="{BB962C8B-B14F-4D97-AF65-F5344CB8AC3E}">
        <p14:creationId xmlns:p14="http://schemas.microsoft.com/office/powerpoint/2010/main" val="3419145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CAEFDBFE-2AF7-1C01-55B5-6799210F6068}"/>
              </a:ext>
            </a:extLst>
          </p:cNvPr>
          <p:cNvSpPr>
            <a:spLocks noGrp="1"/>
          </p:cNvSpPr>
          <p:nvPr>
            <p:ph type="body" sz="quarter" idx="19"/>
          </p:nvPr>
        </p:nvSpPr>
        <p:spPr/>
        <p:txBody>
          <a:bodyPr/>
          <a:lstStyle/>
          <a:p>
            <a:r>
              <a:rPr lang="fr-FR" dirty="0"/>
              <a:t>1.1</a:t>
            </a:r>
          </a:p>
        </p:txBody>
      </p:sp>
      <p:sp>
        <p:nvSpPr>
          <p:cNvPr id="3" name="Espace réservé du texte 2">
            <a:extLst>
              <a:ext uri="{FF2B5EF4-FFF2-40B4-BE49-F238E27FC236}">
                <a16:creationId xmlns:a16="http://schemas.microsoft.com/office/drawing/2014/main" id="{3AFD999A-1357-C488-02E0-8EB43D52DA97}"/>
              </a:ext>
            </a:extLst>
          </p:cNvPr>
          <p:cNvSpPr>
            <a:spLocks noGrp="1"/>
          </p:cNvSpPr>
          <p:nvPr>
            <p:ph type="body" sz="quarter" idx="13"/>
          </p:nvPr>
        </p:nvSpPr>
        <p:spPr/>
        <p:txBody>
          <a:bodyPr/>
          <a:lstStyle/>
          <a:p>
            <a:r>
              <a:rPr lang="fr-FR" dirty="0"/>
              <a:t>Processus de construction de l’offre</a:t>
            </a:r>
          </a:p>
          <a:p>
            <a:endParaRPr lang="fr-FR" dirty="0"/>
          </a:p>
        </p:txBody>
      </p:sp>
      <p:sp>
        <p:nvSpPr>
          <p:cNvPr id="16" name="Ellipse 15"/>
          <p:cNvSpPr/>
          <p:nvPr/>
        </p:nvSpPr>
        <p:spPr>
          <a:xfrm>
            <a:off x="5059006" y="3165771"/>
            <a:ext cx="2304256" cy="9361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tx1"/>
                </a:solidFill>
                <a:latin typeface="Arial" panose="020B0604020202020204" pitchFamily="34" charset="0"/>
                <a:cs typeface="Arial" panose="020B0604020202020204" pitchFamily="34" charset="0"/>
              </a:rPr>
              <a:t>Offre</a:t>
            </a:r>
          </a:p>
          <a:p>
            <a:pPr algn="ctr"/>
            <a:r>
              <a:rPr lang="fr-FR" sz="2000" b="1" dirty="0">
                <a:solidFill>
                  <a:schemeClr val="tx1"/>
                </a:solidFill>
                <a:latin typeface="Arial" panose="020B0604020202020204" pitchFamily="34" charset="0"/>
                <a:cs typeface="Arial" panose="020B0604020202020204" pitchFamily="34" charset="0"/>
              </a:rPr>
              <a:t>Occitanie</a:t>
            </a:r>
          </a:p>
        </p:txBody>
      </p:sp>
      <p:sp>
        <p:nvSpPr>
          <p:cNvPr id="17" name="Rectangle à coins arrondis 16"/>
          <p:cNvSpPr/>
          <p:nvPr/>
        </p:nvSpPr>
        <p:spPr>
          <a:xfrm>
            <a:off x="3327275" y="1490671"/>
            <a:ext cx="5767717" cy="8014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latin typeface="Arial" panose="020B0604020202020204" pitchFamily="34" charset="0"/>
                <a:cs typeface="Arial" panose="020B0604020202020204" pitchFamily="34" charset="0"/>
              </a:rPr>
              <a:t>Offre nationale - Instituts</a:t>
            </a:r>
          </a:p>
          <a:p>
            <a:pPr algn="ctr"/>
            <a:r>
              <a:rPr lang="fr-FR" b="1" dirty="0">
                <a:solidFill>
                  <a:schemeClr val="tx1"/>
                </a:solidFill>
                <a:cs typeface="Arial" panose="020B0604020202020204" pitchFamily="34" charset="0"/>
              </a:rPr>
              <a:t>Stages, itinéraires métiers ou politiques publiques</a:t>
            </a:r>
          </a:p>
        </p:txBody>
      </p:sp>
      <p:sp>
        <p:nvSpPr>
          <p:cNvPr id="18" name="Rectangle à coins arrondis 17"/>
          <p:cNvSpPr/>
          <p:nvPr/>
        </p:nvSpPr>
        <p:spPr>
          <a:xfrm>
            <a:off x="2051777" y="4491593"/>
            <a:ext cx="2160240" cy="10801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latin typeface="Arial" panose="020B0604020202020204" pitchFamily="34" charset="0"/>
                <a:cs typeface="Arial" panose="020B0604020202020204" pitchFamily="34" charset="0"/>
              </a:rPr>
              <a:t>Antennes</a:t>
            </a:r>
            <a:r>
              <a:rPr lang="fr-FR" dirty="0">
                <a:latin typeface="Arial" panose="020B0604020202020204" pitchFamily="34" charset="0"/>
                <a:cs typeface="Arial" panose="020B0604020202020204" pitchFamily="34" charset="0"/>
              </a:rPr>
              <a:t> </a:t>
            </a:r>
          </a:p>
        </p:txBody>
      </p:sp>
      <p:sp>
        <p:nvSpPr>
          <p:cNvPr id="19" name="Rectangle à coins arrondis 18"/>
          <p:cNvSpPr/>
          <p:nvPr/>
        </p:nvSpPr>
        <p:spPr>
          <a:xfrm>
            <a:off x="8492067" y="4491593"/>
            <a:ext cx="2160240" cy="10801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latin typeface="Arial" panose="020B0604020202020204" pitchFamily="34" charset="0"/>
                <a:cs typeface="Arial" panose="020B0604020202020204" pitchFamily="34" charset="0"/>
              </a:rPr>
              <a:t>Réseaux</a:t>
            </a:r>
          </a:p>
          <a:p>
            <a:pPr algn="ctr"/>
            <a:r>
              <a:rPr lang="fr-FR" b="1" dirty="0">
                <a:solidFill>
                  <a:schemeClr val="tx1"/>
                </a:solidFill>
                <a:latin typeface="Arial" panose="020B0604020202020204" pitchFamily="34" charset="0"/>
                <a:cs typeface="Arial" panose="020B0604020202020204" pitchFamily="34" charset="0"/>
              </a:rPr>
              <a:t>Professionnels </a:t>
            </a:r>
          </a:p>
        </p:txBody>
      </p:sp>
      <p:sp>
        <p:nvSpPr>
          <p:cNvPr id="20" name="ZoneTexte 19"/>
          <p:cNvSpPr txBox="1"/>
          <p:nvPr/>
        </p:nvSpPr>
        <p:spPr>
          <a:xfrm>
            <a:off x="5271921" y="4648383"/>
            <a:ext cx="2160240" cy="923330"/>
          </a:xfrm>
          <a:prstGeom prst="rect">
            <a:avLst/>
          </a:prstGeom>
          <a:noFill/>
        </p:spPr>
        <p:txBody>
          <a:bodyPr wrap="square" rtlCol="0">
            <a:spAutoFit/>
          </a:bodyPr>
          <a:lstStyle/>
          <a:p>
            <a:pPr algn="ctr"/>
            <a:r>
              <a:rPr lang="fr-FR" b="1" dirty="0">
                <a:solidFill>
                  <a:schemeClr val="bg1"/>
                </a:solidFill>
                <a:cs typeface="Arial" panose="020B0604020202020204" pitchFamily="34" charset="0"/>
              </a:rPr>
              <a:t>Recueil des besoins de terrain</a:t>
            </a:r>
          </a:p>
        </p:txBody>
      </p:sp>
      <p:sp>
        <p:nvSpPr>
          <p:cNvPr id="21" name="Flèche vers le bas 20"/>
          <p:cNvSpPr/>
          <p:nvPr/>
        </p:nvSpPr>
        <p:spPr>
          <a:xfrm>
            <a:off x="6053972" y="2449304"/>
            <a:ext cx="314324" cy="5593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Virage 21"/>
          <p:cNvSpPr/>
          <p:nvPr/>
        </p:nvSpPr>
        <p:spPr>
          <a:xfrm>
            <a:off x="2731477" y="3333689"/>
            <a:ext cx="2248027" cy="1074188"/>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3" name="Virage 22"/>
          <p:cNvSpPr/>
          <p:nvPr/>
        </p:nvSpPr>
        <p:spPr>
          <a:xfrm flipH="1">
            <a:off x="7432161" y="3338679"/>
            <a:ext cx="2251100" cy="1069198"/>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2819134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1FFE2756-1E3D-9CDE-9375-89389DE15AF9}"/>
              </a:ext>
            </a:extLst>
          </p:cNvPr>
          <p:cNvSpPr>
            <a:spLocks noGrp="1"/>
          </p:cNvSpPr>
          <p:nvPr>
            <p:ph type="body" sz="quarter" idx="19"/>
          </p:nvPr>
        </p:nvSpPr>
        <p:spPr/>
        <p:txBody>
          <a:bodyPr/>
          <a:lstStyle/>
          <a:p>
            <a:r>
              <a:rPr lang="fr-FR" dirty="0"/>
              <a:t>1.1</a:t>
            </a:r>
          </a:p>
        </p:txBody>
      </p:sp>
      <p:sp>
        <p:nvSpPr>
          <p:cNvPr id="3" name="Espace réservé du texte 2">
            <a:extLst>
              <a:ext uri="{FF2B5EF4-FFF2-40B4-BE49-F238E27FC236}">
                <a16:creationId xmlns:a16="http://schemas.microsoft.com/office/drawing/2014/main" id="{C58933C8-736C-69BF-E3EC-560BC59B5D95}"/>
              </a:ext>
            </a:extLst>
          </p:cNvPr>
          <p:cNvSpPr>
            <a:spLocks noGrp="1"/>
          </p:cNvSpPr>
          <p:nvPr>
            <p:ph type="body" sz="quarter" idx="13"/>
          </p:nvPr>
        </p:nvSpPr>
        <p:spPr/>
        <p:txBody>
          <a:bodyPr/>
          <a:lstStyle/>
          <a:p>
            <a:r>
              <a:rPr lang="fr-FR" dirty="0"/>
              <a:t>Formation continue inter : les chiffres clés</a:t>
            </a:r>
          </a:p>
        </p:txBody>
      </p:sp>
      <p:sp>
        <p:nvSpPr>
          <p:cNvPr id="4" name="Espace réservé du texte 3">
            <a:extLst>
              <a:ext uri="{FF2B5EF4-FFF2-40B4-BE49-F238E27FC236}">
                <a16:creationId xmlns:a16="http://schemas.microsoft.com/office/drawing/2014/main" id="{D7761979-15E1-CF06-A573-42691F71CA0F}"/>
              </a:ext>
            </a:extLst>
          </p:cNvPr>
          <p:cNvSpPr>
            <a:spLocks noGrp="1"/>
          </p:cNvSpPr>
          <p:nvPr>
            <p:ph type="body" sz="quarter" idx="17"/>
          </p:nvPr>
        </p:nvSpPr>
        <p:spPr/>
        <p:txBody>
          <a:bodyPr/>
          <a:lstStyle/>
          <a:p>
            <a:r>
              <a:rPr lang="fr-FR"/>
              <a:t>Formation continue inter 2025 par modalités pédagogiques</a:t>
            </a:r>
            <a:endParaRPr lang="fr-FR" dirty="0"/>
          </a:p>
        </p:txBody>
      </p:sp>
      <p:grpSp>
        <p:nvGrpSpPr>
          <p:cNvPr id="5" name="Groupe 4"/>
          <p:cNvGrpSpPr/>
          <p:nvPr/>
        </p:nvGrpSpPr>
        <p:grpSpPr>
          <a:xfrm>
            <a:off x="5982038" y="2412915"/>
            <a:ext cx="5020056" cy="2621876"/>
            <a:chOff x="5984740" y="2124052"/>
            <a:chExt cx="5020056" cy="2621876"/>
          </a:xfrm>
        </p:grpSpPr>
        <p:cxnSp>
          <p:nvCxnSpPr>
            <p:cNvPr id="14" name="Connecteur droit 13">
              <a:extLst>
                <a:ext uri="{FF2B5EF4-FFF2-40B4-BE49-F238E27FC236}">
                  <a16:creationId xmlns:a16="http://schemas.microsoft.com/office/drawing/2014/main" id="{FBB0CAFC-9B4C-3684-85D7-4C24D9B68599}"/>
                </a:ext>
              </a:extLst>
            </p:cNvPr>
            <p:cNvCxnSpPr/>
            <p:nvPr/>
          </p:nvCxnSpPr>
          <p:spPr>
            <a:xfrm>
              <a:off x="6012172" y="2743392"/>
              <a:ext cx="4992624"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AD4D03E6-AA50-A1B7-675D-7BABDD38A97E}"/>
                </a:ext>
              </a:extLst>
            </p:cNvPr>
            <p:cNvCxnSpPr/>
            <p:nvPr/>
          </p:nvCxnSpPr>
          <p:spPr>
            <a:xfrm>
              <a:off x="6012172" y="3749232"/>
              <a:ext cx="4992624"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id="{879087D5-F854-E92A-7627-E433BCACDDF5}"/>
                </a:ext>
              </a:extLst>
            </p:cNvPr>
            <p:cNvCxnSpPr/>
            <p:nvPr/>
          </p:nvCxnSpPr>
          <p:spPr>
            <a:xfrm>
              <a:off x="5984740" y="4745928"/>
              <a:ext cx="4992624"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7" name="Text Placeholder 3">
              <a:extLst>
                <a:ext uri="{FF2B5EF4-FFF2-40B4-BE49-F238E27FC236}">
                  <a16:creationId xmlns:a16="http://schemas.microsoft.com/office/drawing/2014/main" id="{348AA55A-1D3F-8816-25FA-A55F16AA1629}"/>
                </a:ext>
              </a:extLst>
            </p:cNvPr>
            <p:cNvSpPr txBox="1">
              <a:spLocks/>
            </p:cNvSpPr>
            <p:nvPr/>
          </p:nvSpPr>
          <p:spPr>
            <a:xfrm>
              <a:off x="7677115" y="2188626"/>
              <a:ext cx="3158177" cy="693539"/>
            </a:xfrm>
            <a:prstGeom prst="rect">
              <a:avLst/>
            </a:prstGeom>
          </p:spPr>
          <p:txBody>
            <a:bodyPr>
              <a:noAutofit/>
            </a:bodyPr>
            <a:lstStyle>
              <a:lvl1pPr marL="0" indent="0" algn="l" defTabSz="457200" rtl="0" eaLnBrk="1" latinLnBrk="0" hangingPunct="1">
                <a:lnSpc>
                  <a:spcPct val="90000"/>
                </a:lnSpc>
                <a:spcBef>
                  <a:spcPts val="1000"/>
                </a:spcBef>
                <a:buFont typeface="Arial" panose="020B0604020202020204" pitchFamily="34" charset="0"/>
                <a:buNone/>
                <a:defRPr lang="fr-FR" sz="2000" b="0" i="0" kern="1200" dirty="0">
                  <a:solidFill>
                    <a:schemeClr val="accent2"/>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dirty="0"/>
                <a:t>Présentiel</a:t>
              </a:r>
            </a:p>
          </p:txBody>
        </p:sp>
        <p:sp>
          <p:nvSpPr>
            <p:cNvPr id="18" name="Text Placeholder 3">
              <a:extLst>
                <a:ext uri="{FF2B5EF4-FFF2-40B4-BE49-F238E27FC236}">
                  <a16:creationId xmlns:a16="http://schemas.microsoft.com/office/drawing/2014/main" id="{6781CA60-6DD3-667E-C0FC-7C8BFED18D6D}"/>
                </a:ext>
              </a:extLst>
            </p:cNvPr>
            <p:cNvSpPr txBox="1">
              <a:spLocks/>
            </p:cNvSpPr>
            <p:nvPr/>
          </p:nvSpPr>
          <p:spPr>
            <a:xfrm>
              <a:off x="7677114" y="3006298"/>
              <a:ext cx="3158177" cy="378730"/>
            </a:xfrm>
            <a:prstGeom prst="rect">
              <a:avLst/>
            </a:prstGeom>
          </p:spPr>
          <p:txBody>
            <a:bodyPr>
              <a:noAutofit/>
            </a:bodyPr>
            <a:lstStyle>
              <a:lvl1pPr marL="0" indent="0" algn="l" defTabSz="457200" rtl="0" eaLnBrk="1" latinLnBrk="0" hangingPunct="1">
                <a:lnSpc>
                  <a:spcPct val="90000"/>
                </a:lnSpc>
                <a:spcBef>
                  <a:spcPts val="1000"/>
                </a:spcBef>
                <a:buFont typeface="Arial" panose="020B0604020202020204" pitchFamily="34" charset="0"/>
                <a:buNone/>
                <a:defRPr lang="fr-FR" sz="2000" b="0" i="0" kern="1200" dirty="0">
                  <a:solidFill>
                    <a:schemeClr val="accent2">
                      <a:lumMod val="7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dirty="0" err="1"/>
                <a:t>Distanciel</a:t>
              </a:r>
              <a:endParaRPr lang="fr-FR" dirty="0"/>
            </a:p>
          </p:txBody>
        </p:sp>
        <p:sp>
          <p:nvSpPr>
            <p:cNvPr id="19" name="Text Placeholder 3">
              <a:extLst>
                <a:ext uri="{FF2B5EF4-FFF2-40B4-BE49-F238E27FC236}">
                  <a16:creationId xmlns:a16="http://schemas.microsoft.com/office/drawing/2014/main" id="{6802F492-ED86-8C52-CD5F-5C971FFD8CFF}"/>
                </a:ext>
              </a:extLst>
            </p:cNvPr>
            <p:cNvSpPr txBox="1">
              <a:spLocks/>
            </p:cNvSpPr>
            <p:nvPr/>
          </p:nvSpPr>
          <p:spPr>
            <a:xfrm>
              <a:off x="7677115" y="3896582"/>
              <a:ext cx="3158177" cy="693539"/>
            </a:xfrm>
            <a:prstGeom prst="rect">
              <a:avLst/>
            </a:prstGeom>
          </p:spPr>
          <p:txBody>
            <a:bodyPr>
              <a:noAutofit/>
            </a:bodyPr>
            <a:lstStyle>
              <a:lvl1pPr marL="0" indent="0" algn="l" defTabSz="457200" rtl="0" eaLnBrk="1" latinLnBrk="0" hangingPunct="1">
                <a:lnSpc>
                  <a:spcPct val="90000"/>
                </a:lnSpc>
                <a:spcBef>
                  <a:spcPts val="1000"/>
                </a:spcBef>
                <a:buFont typeface="Arial" panose="020B0604020202020204" pitchFamily="34" charset="0"/>
                <a:buNone/>
                <a:defRPr lang="fr-FR" sz="2000" b="0" i="0" kern="1200" dirty="0">
                  <a:solidFill>
                    <a:schemeClr val="accent3">
                      <a:lumMod val="7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dirty="0"/>
                <a:t>Présentiel</a:t>
              </a:r>
              <a:br>
                <a:rPr lang="fr-FR" dirty="0"/>
              </a:br>
              <a:r>
                <a:rPr lang="fr-FR" dirty="0"/>
                <a:t>et </a:t>
              </a:r>
              <a:r>
                <a:rPr lang="fr-FR" dirty="0" err="1"/>
                <a:t>distanciel</a:t>
              </a:r>
              <a:endParaRPr lang="fr-FR" dirty="0"/>
            </a:p>
          </p:txBody>
        </p:sp>
        <p:sp>
          <p:nvSpPr>
            <p:cNvPr id="21" name="Text Placeholder 3">
              <a:extLst>
                <a:ext uri="{FF2B5EF4-FFF2-40B4-BE49-F238E27FC236}">
                  <a16:creationId xmlns:a16="http://schemas.microsoft.com/office/drawing/2014/main" id="{B111F12B-D008-915D-E10F-CF04AF48B33B}"/>
                </a:ext>
              </a:extLst>
            </p:cNvPr>
            <p:cNvSpPr txBox="1">
              <a:spLocks/>
            </p:cNvSpPr>
            <p:nvPr/>
          </p:nvSpPr>
          <p:spPr>
            <a:xfrm>
              <a:off x="6178296" y="2124052"/>
              <a:ext cx="1311385" cy="543288"/>
            </a:xfrm>
            <a:prstGeom prst="rect">
              <a:avLst/>
            </a:prstGeom>
          </p:spPr>
          <p:txBody>
            <a:bodyPr>
              <a:noAutofit/>
            </a:bodyPr>
            <a:lstStyle>
              <a:lvl1pPr marL="0" indent="0" algn="l" defTabSz="457200" rtl="0" eaLnBrk="1" latinLnBrk="0" hangingPunct="1">
                <a:lnSpc>
                  <a:spcPct val="90000"/>
                </a:lnSpc>
                <a:spcBef>
                  <a:spcPts val="1000"/>
                </a:spcBef>
                <a:buFont typeface="Arial" panose="020B0604020202020204" pitchFamily="34" charset="0"/>
                <a:buNone/>
                <a:defRPr lang="fr-FR" sz="3200" b="0" i="0" kern="1200" dirty="0">
                  <a:solidFill>
                    <a:schemeClr val="accent2"/>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dirty="0"/>
                <a:t>60 %</a:t>
              </a:r>
            </a:p>
          </p:txBody>
        </p:sp>
        <p:sp>
          <p:nvSpPr>
            <p:cNvPr id="22" name="Text Placeholder 3">
              <a:extLst>
                <a:ext uri="{FF2B5EF4-FFF2-40B4-BE49-F238E27FC236}">
                  <a16:creationId xmlns:a16="http://schemas.microsoft.com/office/drawing/2014/main" id="{93E1E4E9-5E01-AC2C-5748-A84F002B4DD2}"/>
                </a:ext>
              </a:extLst>
            </p:cNvPr>
            <p:cNvSpPr txBox="1">
              <a:spLocks/>
            </p:cNvSpPr>
            <p:nvPr/>
          </p:nvSpPr>
          <p:spPr>
            <a:xfrm>
              <a:off x="6205190" y="2984664"/>
              <a:ext cx="1284491" cy="543288"/>
            </a:xfrm>
            <a:prstGeom prst="rect">
              <a:avLst/>
            </a:prstGeom>
          </p:spPr>
          <p:txBody>
            <a:bodyPr>
              <a:noAutofit/>
            </a:bodyPr>
            <a:lstStyle>
              <a:lvl1pPr marL="0" indent="0" algn="l" defTabSz="457200" rtl="0" eaLnBrk="1" latinLnBrk="0" hangingPunct="1">
                <a:lnSpc>
                  <a:spcPct val="90000"/>
                </a:lnSpc>
                <a:spcBef>
                  <a:spcPts val="1000"/>
                </a:spcBef>
                <a:buFont typeface="Arial" panose="020B0604020202020204" pitchFamily="34" charset="0"/>
                <a:buNone/>
                <a:defRPr lang="fr-FR" sz="3200" b="0" i="0" kern="1200" dirty="0">
                  <a:solidFill>
                    <a:schemeClr val="accent2">
                      <a:lumMod val="7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dirty="0"/>
                <a:t>5 %</a:t>
              </a:r>
            </a:p>
          </p:txBody>
        </p:sp>
        <p:sp>
          <p:nvSpPr>
            <p:cNvPr id="23" name="Text Placeholder 3">
              <a:extLst>
                <a:ext uri="{FF2B5EF4-FFF2-40B4-BE49-F238E27FC236}">
                  <a16:creationId xmlns:a16="http://schemas.microsoft.com/office/drawing/2014/main" id="{C3F5CE61-48C2-7285-D989-0336908B6B03}"/>
                </a:ext>
              </a:extLst>
            </p:cNvPr>
            <p:cNvSpPr txBox="1">
              <a:spLocks/>
            </p:cNvSpPr>
            <p:nvPr/>
          </p:nvSpPr>
          <p:spPr>
            <a:xfrm>
              <a:off x="6232084" y="3979746"/>
              <a:ext cx="1343533" cy="543288"/>
            </a:xfrm>
            <a:prstGeom prst="rect">
              <a:avLst/>
            </a:prstGeom>
          </p:spPr>
          <p:txBody>
            <a:bodyPr>
              <a:noAutofit/>
            </a:bodyPr>
            <a:lstStyle>
              <a:lvl1pPr marL="0" indent="0" algn="l" defTabSz="457200" rtl="0" eaLnBrk="1" latinLnBrk="0" hangingPunct="1">
                <a:lnSpc>
                  <a:spcPct val="90000"/>
                </a:lnSpc>
                <a:spcBef>
                  <a:spcPts val="1000"/>
                </a:spcBef>
                <a:buFont typeface="Arial" panose="020B0604020202020204" pitchFamily="34" charset="0"/>
                <a:buNone/>
                <a:defRPr lang="fr-FR" sz="3200" b="0" i="0" kern="1200" dirty="0">
                  <a:solidFill>
                    <a:schemeClr val="accent3">
                      <a:lumMod val="7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dirty="0"/>
                <a:t>35 %</a:t>
              </a:r>
            </a:p>
          </p:txBody>
        </p:sp>
      </p:grpSp>
      <p:sp>
        <p:nvSpPr>
          <p:cNvPr id="26" name="Espace réservé du texte 3">
            <a:extLst>
              <a:ext uri="{FF2B5EF4-FFF2-40B4-BE49-F238E27FC236}">
                <a16:creationId xmlns:a16="http://schemas.microsoft.com/office/drawing/2014/main" id="{E962F327-F510-1C33-401C-A3FF3CF80675}"/>
              </a:ext>
            </a:extLst>
          </p:cNvPr>
          <p:cNvSpPr txBox="1">
            <a:spLocks/>
          </p:cNvSpPr>
          <p:nvPr/>
        </p:nvSpPr>
        <p:spPr>
          <a:xfrm>
            <a:off x="1197588" y="5778709"/>
            <a:ext cx="7867754" cy="4113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bg1">
                    <a:lumMod val="95000"/>
                    <a:lumOff val="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2000" dirty="0">
                <a:latin typeface="+mn-lt"/>
              </a:rPr>
              <a:t>93 % des stages sont départementaux et régionaux</a:t>
            </a:r>
          </a:p>
        </p:txBody>
      </p:sp>
      <p:graphicFrame>
        <p:nvGraphicFramePr>
          <p:cNvPr id="28" name="Graphique 27"/>
          <p:cNvGraphicFramePr>
            <a:graphicFrameLocks/>
          </p:cNvGraphicFramePr>
          <p:nvPr>
            <p:extLst>
              <p:ext uri="{D42A27DB-BD31-4B8C-83A1-F6EECF244321}">
                <p14:modId xmlns:p14="http://schemas.microsoft.com/office/powerpoint/2010/main" val="1317794822"/>
              </p:ext>
            </p:extLst>
          </p:nvPr>
        </p:nvGraphicFramePr>
        <p:xfrm>
          <a:off x="895706" y="1927891"/>
          <a:ext cx="4536000" cy="3492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75958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3DEB604-3F23-D8A7-8B3A-0D47A21087E5}"/>
              </a:ext>
            </a:extLst>
          </p:cNvPr>
          <p:cNvSpPr>
            <a:spLocks noGrp="1"/>
          </p:cNvSpPr>
          <p:nvPr>
            <p:ph type="body" sz="quarter" idx="19"/>
          </p:nvPr>
        </p:nvSpPr>
        <p:spPr/>
        <p:txBody>
          <a:bodyPr/>
          <a:lstStyle/>
          <a:p>
            <a:r>
              <a:rPr lang="fr-FR" dirty="0"/>
              <a:t>1.1</a:t>
            </a:r>
          </a:p>
        </p:txBody>
      </p:sp>
      <p:sp>
        <p:nvSpPr>
          <p:cNvPr id="3" name="Espace réservé du texte 2">
            <a:extLst>
              <a:ext uri="{FF2B5EF4-FFF2-40B4-BE49-F238E27FC236}">
                <a16:creationId xmlns:a16="http://schemas.microsoft.com/office/drawing/2014/main" id="{E1B003BD-0858-904E-89E8-A6EA7836EBDA}"/>
              </a:ext>
            </a:extLst>
          </p:cNvPr>
          <p:cNvSpPr>
            <a:spLocks noGrp="1"/>
          </p:cNvSpPr>
          <p:nvPr>
            <p:ph type="body" sz="quarter" idx="13"/>
          </p:nvPr>
        </p:nvSpPr>
        <p:spPr/>
        <p:txBody>
          <a:bodyPr/>
          <a:lstStyle/>
          <a:p>
            <a:r>
              <a:rPr lang="fr-FR" dirty="0"/>
              <a:t>Les grandes étapes de l’offre de formation</a:t>
            </a:r>
          </a:p>
        </p:txBody>
      </p:sp>
      <p:cxnSp>
        <p:nvCxnSpPr>
          <p:cNvPr id="48" name="Connecteur droit 47">
            <a:extLst>
              <a:ext uri="{FF2B5EF4-FFF2-40B4-BE49-F238E27FC236}">
                <a16:creationId xmlns:a16="http://schemas.microsoft.com/office/drawing/2014/main" id="{CBBA8832-D1F8-818F-EB0C-F0308D7BE79F}"/>
              </a:ext>
            </a:extLst>
          </p:cNvPr>
          <p:cNvCxnSpPr>
            <a:cxnSpLocks/>
          </p:cNvCxnSpPr>
          <p:nvPr/>
        </p:nvCxnSpPr>
        <p:spPr>
          <a:xfrm>
            <a:off x="0" y="5327071"/>
            <a:ext cx="11579459" cy="0"/>
          </a:xfrm>
          <a:prstGeom prst="line">
            <a:avLst/>
          </a:prstGeom>
          <a:ln w="85725" cap="rnd" cmpd="sng">
            <a:solidFill>
              <a:schemeClr val="tx1">
                <a:lumMod val="75000"/>
                <a:alpha val="47000"/>
              </a:schemeClr>
            </a:solidFill>
            <a:prstDash val="solid"/>
            <a:tailEnd type="arrow" w="med" len="med"/>
          </a:ln>
        </p:spPr>
        <p:style>
          <a:lnRef idx="1">
            <a:schemeClr val="accent1"/>
          </a:lnRef>
          <a:fillRef idx="0">
            <a:schemeClr val="accent1"/>
          </a:fillRef>
          <a:effectRef idx="0">
            <a:schemeClr val="accent1"/>
          </a:effectRef>
          <a:fontRef idx="minor">
            <a:schemeClr val="tx1"/>
          </a:fontRef>
        </p:style>
      </p:cxnSp>
      <p:cxnSp>
        <p:nvCxnSpPr>
          <p:cNvPr id="49" name="Connecteur droit 48">
            <a:extLst>
              <a:ext uri="{FF2B5EF4-FFF2-40B4-BE49-F238E27FC236}">
                <a16:creationId xmlns:a16="http://schemas.microsoft.com/office/drawing/2014/main" id="{4DF4C231-518C-992E-4626-D9BFE09F1D9C}"/>
              </a:ext>
            </a:extLst>
          </p:cNvPr>
          <p:cNvCxnSpPr>
            <a:cxnSpLocks/>
          </p:cNvCxnSpPr>
          <p:nvPr/>
        </p:nvCxnSpPr>
        <p:spPr>
          <a:xfrm>
            <a:off x="10004553" y="2440282"/>
            <a:ext cx="0" cy="11078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Connecteur droit 50">
            <a:extLst>
              <a:ext uri="{FF2B5EF4-FFF2-40B4-BE49-F238E27FC236}">
                <a16:creationId xmlns:a16="http://schemas.microsoft.com/office/drawing/2014/main" id="{5D7D7480-776A-297C-9161-B86C6F4A70FA}"/>
              </a:ext>
            </a:extLst>
          </p:cNvPr>
          <p:cNvCxnSpPr>
            <a:cxnSpLocks/>
          </p:cNvCxnSpPr>
          <p:nvPr/>
        </p:nvCxnSpPr>
        <p:spPr>
          <a:xfrm>
            <a:off x="5956996" y="2519106"/>
            <a:ext cx="0" cy="124514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Connecteur droit 55">
            <a:extLst>
              <a:ext uri="{FF2B5EF4-FFF2-40B4-BE49-F238E27FC236}">
                <a16:creationId xmlns:a16="http://schemas.microsoft.com/office/drawing/2014/main" id="{A633A756-317F-489D-6403-BA55955E48DC}"/>
              </a:ext>
            </a:extLst>
          </p:cNvPr>
          <p:cNvCxnSpPr>
            <a:cxnSpLocks/>
          </p:cNvCxnSpPr>
          <p:nvPr/>
        </p:nvCxnSpPr>
        <p:spPr>
          <a:xfrm>
            <a:off x="2423073" y="2473564"/>
            <a:ext cx="0" cy="7141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57" name="Graphique 56" descr="Signet avec un remplissage uni">
            <a:extLst>
              <a:ext uri="{FF2B5EF4-FFF2-40B4-BE49-F238E27FC236}">
                <a16:creationId xmlns:a16="http://schemas.microsoft.com/office/drawing/2014/main" id="{DE27DB99-7BF5-E3B5-55F6-E3AC4387C5F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131789" y="5188136"/>
            <a:ext cx="914400" cy="914400"/>
          </a:xfrm>
          <a:prstGeom prst="rect">
            <a:avLst/>
          </a:prstGeom>
        </p:spPr>
      </p:pic>
      <p:pic>
        <p:nvPicPr>
          <p:cNvPr id="58" name="Graphique 57" descr="Signet avec un remplissage uni">
            <a:extLst>
              <a:ext uri="{FF2B5EF4-FFF2-40B4-BE49-F238E27FC236}">
                <a16:creationId xmlns:a16="http://schemas.microsoft.com/office/drawing/2014/main" id="{917A66E7-1482-DD66-F340-72B9D72BE26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618255" y="5188136"/>
            <a:ext cx="914400" cy="914400"/>
          </a:xfrm>
          <a:prstGeom prst="rect">
            <a:avLst/>
          </a:prstGeom>
        </p:spPr>
      </p:pic>
      <p:sp>
        <p:nvSpPr>
          <p:cNvPr id="59" name="Text Placeholder 3">
            <a:extLst>
              <a:ext uri="{FF2B5EF4-FFF2-40B4-BE49-F238E27FC236}">
                <a16:creationId xmlns:a16="http://schemas.microsoft.com/office/drawing/2014/main" id="{675CF225-AEB0-1C09-07D3-9AAE7C790D85}"/>
              </a:ext>
            </a:extLst>
          </p:cNvPr>
          <p:cNvSpPr txBox="1">
            <a:spLocks/>
          </p:cNvSpPr>
          <p:nvPr/>
        </p:nvSpPr>
        <p:spPr>
          <a:xfrm>
            <a:off x="1316896" y="1581576"/>
            <a:ext cx="3132000" cy="1260000"/>
          </a:xfrm>
          <a:prstGeom prst="rect">
            <a:avLst/>
          </a:prstGeom>
        </p:spPr>
        <p:txBody>
          <a:bodyPr>
            <a:normAutofit/>
          </a:bodyPr>
          <a:lstStyle>
            <a:lvl1pPr marL="0" indent="0" algn="l" defTabSz="457200" rtl="0" eaLnBrk="1" latinLnBrk="0" hangingPunct="1">
              <a:lnSpc>
                <a:spcPct val="90000"/>
              </a:lnSpc>
              <a:spcBef>
                <a:spcPts val="1000"/>
              </a:spcBef>
              <a:buFont typeface="Arial" panose="020B0604020202020204" pitchFamily="34" charset="0"/>
              <a:buNone/>
              <a:defRPr lang="fr-FR" sz="2000" b="1" kern="1200" dirty="0" smtClean="0">
                <a:solidFill>
                  <a:schemeClr val="accent2"/>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dirty="0"/>
              <a:t>1. Le catalogue de l’offre disponible en ligne sur </a:t>
            </a:r>
            <a:r>
              <a:rPr lang="fr-FR" dirty="0">
                <a:solidFill>
                  <a:srgbClr val="0070C0"/>
                </a:solidFill>
              </a:rPr>
              <a:t>cnfpt.fr</a:t>
            </a:r>
          </a:p>
        </p:txBody>
      </p:sp>
      <p:sp>
        <p:nvSpPr>
          <p:cNvPr id="64" name="Text Placeholder 3">
            <a:extLst>
              <a:ext uri="{FF2B5EF4-FFF2-40B4-BE49-F238E27FC236}">
                <a16:creationId xmlns:a16="http://schemas.microsoft.com/office/drawing/2014/main" id="{230054DD-71A7-8BCD-B819-BABEFA5A2F3A}"/>
              </a:ext>
            </a:extLst>
          </p:cNvPr>
          <p:cNvSpPr txBox="1">
            <a:spLocks/>
          </p:cNvSpPr>
          <p:nvPr/>
        </p:nvSpPr>
        <p:spPr>
          <a:xfrm>
            <a:off x="4343073" y="1557958"/>
            <a:ext cx="4248000" cy="1260000"/>
          </a:xfrm>
          <a:prstGeom prst="rect">
            <a:avLst/>
          </a:prstGeom>
        </p:spPr>
        <p:txBody>
          <a:bodyPr>
            <a:normAutofit/>
          </a:bodyPr>
          <a:lstStyle>
            <a:lvl1pPr marL="0" indent="0" algn="l" defTabSz="457200" rtl="0" eaLnBrk="1" latinLnBrk="0" hangingPunct="1">
              <a:lnSpc>
                <a:spcPct val="90000"/>
              </a:lnSpc>
              <a:spcBef>
                <a:spcPts val="1000"/>
              </a:spcBef>
              <a:buFont typeface="Arial" panose="020B0604020202020204" pitchFamily="34" charset="0"/>
              <a:buNone/>
              <a:defRPr lang="fr-FR" sz="2000" b="1" kern="1200" dirty="0" smtClean="0">
                <a:solidFill>
                  <a:schemeClr val="accent3">
                    <a:lumMod val="7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dirty="0"/>
              <a:t>2. Présentation des axes de l’offre régionale (webinaires 29 novembre et  5 décembre 2024)</a:t>
            </a:r>
          </a:p>
        </p:txBody>
      </p:sp>
      <p:sp>
        <p:nvSpPr>
          <p:cNvPr id="68" name="Text Placeholder 3">
            <a:extLst>
              <a:ext uri="{FF2B5EF4-FFF2-40B4-BE49-F238E27FC236}">
                <a16:creationId xmlns:a16="http://schemas.microsoft.com/office/drawing/2014/main" id="{F266C5DE-98B6-F5B4-125A-0148F92349F9}"/>
              </a:ext>
            </a:extLst>
          </p:cNvPr>
          <p:cNvSpPr txBox="1">
            <a:spLocks/>
          </p:cNvSpPr>
          <p:nvPr/>
        </p:nvSpPr>
        <p:spPr>
          <a:xfrm>
            <a:off x="8644955" y="1514101"/>
            <a:ext cx="3345611" cy="1260000"/>
          </a:xfrm>
          <a:prstGeom prst="rect">
            <a:avLst/>
          </a:prstGeom>
        </p:spPr>
        <p:txBody>
          <a:bodyPr>
            <a:normAutofit/>
          </a:bodyPr>
          <a:lstStyle>
            <a:lvl1pPr marL="0" indent="0" algn="l" defTabSz="457200" rtl="0" eaLnBrk="1" latinLnBrk="0" hangingPunct="1">
              <a:lnSpc>
                <a:spcPct val="90000"/>
              </a:lnSpc>
              <a:spcBef>
                <a:spcPts val="1000"/>
              </a:spcBef>
              <a:buFont typeface="Arial" panose="020B0604020202020204" pitchFamily="34" charset="0"/>
              <a:buNone/>
              <a:defRPr lang="fr-FR" sz="2000" b="1" kern="1200" dirty="0" smtClean="0">
                <a:solidFill>
                  <a:schemeClr val="accent4">
                    <a:lumMod val="60000"/>
                    <a:lumOff val="40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dirty="0"/>
              <a:t>3. Recensement des besoins intra et union jusqu’au 6 décembre 2024</a:t>
            </a:r>
          </a:p>
        </p:txBody>
      </p:sp>
      <p:pic>
        <p:nvPicPr>
          <p:cNvPr id="72" name="Graphique 71" descr="Signet avec un remplissage uni">
            <a:extLst>
              <a:ext uri="{FF2B5EF4-FFF2-40B4-BE49-F238E27FC236}">
                <a16:creationId xmlns:a16="http://schemas.microsoft.com/office/drawing/2014/main" id="{81BCD857-E0EC-4B7D-BED7-A2448819246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499796" y="5188136"/>
            <a:ext cx="914400" cy="914400"/>
          </a:xfrm>
          <a:prstGeom prst="rect">
            <a:avLst/>
          </a:prstGeom>
        </p:spPr>
      </p:pic>
      <p:pic>
        <p:nvPicPr>
          <p:cNvPr id="6" name="Image 5"/>
          <p:cNvPicPr>
            <a:picLocks noChangeAspect="1"/>
          </p:cNvPicPr>
          <p:nvPr/>
        </p:nvPicPr>
        <p:blipFill>
          <a:blip r:embed="rId8"/>
          <a:stretch>
            <a:fillRect/>
          </a:stretch>
        </p:blipFill>
        <p:spPr>
          <a:xfrm>
            <a:off x="1654262" y="3141677"/>
            <a:ext cx="1792379" cy="1975275"/>
          </a:xfrm>
          <a:prstGeom prst="rect">
            <a:avLst/>
          </a:prstGeom>
        </p:spPr>
      </p:pic>
      <p:pic>
        <p:nvPicPr>
          <p:cNvPr id="7" name="Image 6"/>
          <p:cNvPicPr>
            <a:picLocks noChangeAspect="1"/>
          </p:cNvPicPr>
          <p:nvPr/>
        </p:nvPicPr>
        <p:blipFill>
          <a:blip r:embed="rId9"/>
          <a:stretch>
            <a:fillRect/>
          </a:stretch>
        </p:blipFill>
        <p:spPr>
          <a:xfrm>
            <a:off x="4860121" y="2807877"/>
            <a:ext cx="2761727" cy="2377646"/>
          </a:xfrm>
          <a:prstGeom prst="rect">
            <a:avLst/>
          </a:prstGeom>
        </p:spPr>
      </p:pic>
      <p:pic>
        <p:nvPicPr>
          <p:cNvPr id="4" name="Image 3"/>
          <p:cNvPicPr>
            <a:picLocks noChangeAspect="1"/>
          </p:cNvPicPr>
          <p:nvPr/>
        </p:nvPicPr>
        <p:blipFill>
          <a:blip r:embed="rId10"/>
          <a:stretch>
            <a:fillRect/>
          </a:stretch>
        </p:blipFill>
        <p:spPr>
          <a:xfrm>
            <a:off x="8279553" y="3256324"/>
            <a:ext cx="3450000" cy="1656000"/>
          </a:xfrm>
          <a:prstGeom prst="rect">
            <a:avLst/>
          </a:prstGeom>
        </p:spPr>
      </p:pic>
    </p:spTree>
    <p:extLst>
      <p:ext uri="{BB962C8B-B14F-4D97-AF65-F5344CB8AC3E}">
        <p14:creationId xmlns:p14="http://schemas.microsoft.com/office/powerpoint/2010/main" val="9758191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382BBD23-801E-EA14-43D6-120DEB7A1D5C}"/>
              </a:ext>
            </a:extLst>
          </p:cNvPr>
          <p:cNvSpPr>
            <a:spLocks noGrp="1"/>
          </p:cNvSpPr>
          <p:nvPr>
            <p:ph type="body" sz="quarter" idx="19"/>
          </p:nvPr>
        </p:nvSpPr>
        <p:spPr/>
        <p:txBody>
          <a:bodyPr/>
          <a:lstStyle/>
          <a:p>
            <a:r>
              <a:rPr lang="fr-FR" dirty="0"/>
              <a:t>1.1</a:t>
            </a:r>
          </a:p>
        </p:txBody>
      </p:sp>
      <p:sp>
        <p:nvSpPr>
          <p:cNvPr id="7" name="Espace réservé du texte 6">
            <a:extLst>
              <a:ext uri="{FF2B5EF4-FFF2-40B4-BE49-F238E27FC236}">
                <a16:creationId xmlns:a16="http://schemas.microsoft.com/office/drawing/2014/main" id="{946A1040-84D7-8AAC-1EB7-958E527EFBE0}"/>
              </a:ext>
            </a:extLst>
          </p:cNvPr>
          <p:cNvSpPr>
            <a:spLocks noGrp="1"/>
          </p:cNvSpPr>
          <p:nvPr>
            <p:ph type="body" sz="quarter" idx="13"/>
          </p:nvPr>
        </p:nvSpPr>
        <p:spPr/>
        <p:txBody>
          <a:bodyPr/>
          <a:lstStyle/>
          <a:p>
            <a:r>
              <a:rPr lang="fr-FR" dirty="0"/>
              <a:t>Une activité « événementielle » soutenue</a:t>
            </a:r>
          </a:p>
        </p:txBody>
      </p:sp>
      <p:sp>
        <p:nvSpPr>
          <p:cNvPr id="2" name="Espace réservé du texte 3">
            <a:extLst>
              <a:ext uri="{FF2B5EF4-FFF2-40B4-BE49-F238E27FC236}">
                <a16:creationId xmlns:a16="http://schemas.microsoft.com/office/drawing/2014/main" id="{FAE4E62E-D7EC-F2F4-A28D-D151788CF86B}"/>
              </a:ext>
            </a:extLst>
          </p:cNvPr>
          <p:cNvSpPr txBox="1">
            <a:spLocks/>
          </p:cNvSpPr>
          <p:nvPr/>
        </p:nvSpPr>
        <p:spPr>
          <a:xfrm>
            <a:off x="419630" y="4513461"/>
            <a:ext cx="2916000" cy="180547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285750" lvl="1" indent="-285750">
              <a:buFont typeface="Arial" panose="020B0604020202020204" pitchFamily="34" charset="0"/>
              <a:buChar char="•"/>
            </a:pPr>
            <a:r>
              <a:rPr lang="fr-FR" dirty="0">
                <a:solidFill>
                  <a:schemeClr val="bg1"/>
                </a:solidFill>
              </a:rPr>
              <a:t>En lien avec l’actualité législative et règlementaire (ex. Loi de finances)</a:t>
            </a:r>
          </a:p>
          <a:p>
            <a:pPr marL="285750" lvl="1" indent="-285750">
              <a:buFont typeface="Arial" panose="020B0604020202020204" pitchFamily="34" charset="0"/>
              <a:buChar char="•"/>
            </a:pPr>
            <a:r>
              <a:rPr lang="fr-FR" dirty="0">
                <a:solidFill>
                  <a:schemeClr val="bg1"/>
                </a:solidFill>
              </a:rPr>
              <a:t>En partenariat avec des associations professionnelles ou des acteurs institutionnels</a:t>
            </a:r>
          </a:p>
        </p:txBody>
      </p:sp>
      <p:sp>
        <p:nvSpPr>
          <p:cNvPr id="3" name="Text Placeholder 3">
            <a:extLst>
              <a:ext uri="{FF2B5EF4-FFF2-40B4-BE49-F238E27FC236}">
                <a16:creationId xmlns:a16="http://schemas.microsoft.com/office/drawing/2014/main" id="{C832D91D-E80F-A19C-FB53-77878EB62DFC}"/>
              </a:ext>
            </a:extLst>
          </p:cNvPr>
          <p:cNvSpPr txBox="1">
            <a:spLocks/>
          </p:cNvSpPr>
          <p:nvPr/>
        </p:nvSpPr>
        <p:spPr>
          <a:xfrm>
            <a:off x="456351" y="3188407"/>
            <a:ext cx="2916000" cy="998522"/>
          </a:xfrm>
          <a:prstGeom prst="rect">
            <a:avLst/>
          </a:prstGeom>
        </p:spPr>
        <p:txBody>
          <a:bodyPr>
            <a:noAutofit/>
          </a:bodyPr>
          <a:lstStyle>
            <a:lvl1pPr marL="0" indent="0" algn="l" defTabSz="457200" rtl="0" eaLnBrk="1" latinLnBrk="0" hangingPunct="1">
              <a:lnSpc>
                <a:spcPct val="90000"/>
              </a:lnSpc>
              <a:spcBef>
                <a:spcPts val="1000"/>
              </a:spcBef>
              <a:buFont typeface="Arial" panose="020B0604020202020204" pitchFamily="34" charset="0"/>
              <a:buNone/>
              <a:defRPr lang="fr-FR" sz="2800" b="1" i="0" kern="1200" dirty="0">
                <a:solidFill>
                  <a:schemeClr val="accent2"/>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fr-FR" sz="2000" dirty="0"/>
              <a:t>Des journées d’actualité déployées en présentiel sur tout le territoire</a:t>
            </a:r>
          </a:p>
        </p:txBody>
      </p:sp>
      <p:sp>
        <p:nvSpPr>
          <p:cNvPr id="4" name="Ellipse 3">
            <a:extLst>
              <a:ext uri="{FF2B5EF4-FFF2-40B4-BE49-F238E27FC236}">
                <a16:creationId xmlns:a16="http://schemas.microsoft.com/office/drawing/2014/main" id="{6A1EB56A-AC54-333F-5656-AAF1DEC61630}"/>
              </a:ext>
            </a:extLst>
          </p:cNvPr>
          <p:cNvSpPr/>
          <p:nvPr/>
        </p:nvSpPr>
        <p:spPr>
          <a:xfrm>
            <a:off x="9688052" y="1524733"/>
            <a:ext cx="1346200" cy="1346200"/>
          </a:xfrm>
          <a:prstGeom prst="ellipse">
            <a:avLst/>
          </a:prstGeom>
          <a:solidFill>
            <a:schemeClr val="tx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llipse 4">
            <a:extLst>
              <a:ext uri="{FF2B5EF4-FFF2-40B4-BE49-F238E27FC236}">
                <a16:creationId xmlns:a16="http://schemas.microsoft.com/office/drawing/2014/main" id="{A14C9544-F298-BC0F-6336-3E9682D4C20A}"/>
              </a:ext>
            </a:extLst>
          </p:cNvPr>
          <p:cNvSpPr/>
          <p:nvPr/>
        </p:nvSpPr>
        <p:spPr>
          <a:xfrm>
            <a:off x="6859092" y="1524733"/>
            <a:ext cx="1346200" cy="1346200"/>
          </a:xfrm>
          <a:prstGeom prst="ellipse">
            <a:avLst/>
          </a:prstGeom>
          <a:solidFill>
            <a:schemeClr val="tx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llipse 5">
            <a:extLst>
              <a:ext uri="{FF2B5EF4-FFF2-40B4-BE49-F238E27FC236}">
                <a16:creationId xmlns:a16="http://schemas.microsoft.com/office/drawing/2014/main" id="{F8DC09A6-820A-3565-C5ED-E5156D10DC21}"/>
              </a:ext>
            </a:extLst>
          </p:cNvPr>
          <p:cNvSpPr/>
          <p:nvPr/>
        </p:nvSpPr>
        <p:spPr>
          <a:xfrm>
            <a:off x="4030132" y="1559469"/>
            <a:ext cx="1346200" cy="1346200"/>
          </a:xfrm>
          <a:prstGeom prst="ellipse">
            <a:avLst/>
          </a:prstGeom>
          <a:solidFill>
            <a:schemeClr val="tx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17">
            <a:extLst>
              <a:ext uri="{FF2B5EF4-FFF2-40B4-BE49-F238E27FC236}">
                <a16:creationId xmlns:a16="http://schemas.microsoft.com/office/drawing/2014/main" id="{697E8DE8-076F-0AC1-A856-80217873D6AF}"/>
              </a:ext>
            </a:extLst>
          </p:cNvPr>
          <p:cNvSpPr/>
          <p:nvPr/>
        </p:nvSpPr>
        <p:spPr>
          <a:xfrm>
            <a:off x="1286932" y="1524733"/>
            <a:ext cx="1346200" cy="1346200"/>
          </a:xfrm>
          <a:prstGeom prst="ellipse">
            <a:avLst/>
          </a:prstGeom>
          <a:solidFill>
            <a:schemeClr val="tx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9" name="Graphique 18" descr="Pile avec un remplissage uni">
            <a:extLst>
              <a:ext uri="{FF2B5EF4-FFF2-40B4-BE49-F238E27FC236}">
                <a16:creationId xmlns:a16="http://schemas.microsoft.com/office/drawing/2014/main" id="{871696F0-7929-C9BD-9E91-86867B3BB8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519526" y="1739221"/>
            <a:ext cx="914400" cy="914400"/>
          </a:xfrm>
          <a:prstGeom prst="rect">
            <a:avLst/>
          </a:prstGeom>
        </p:spPr>
      </p:pic>
      <p:pic>
        <p:nvPicPr>
          <p:cNvPr id="20" name="Graphique 19" descr="Chat avec un remplissage uni">
            <a:extLst>
              <a:ext uri="{FF2B5EF4-FFF2-40B4-BE49-F238E27FC236}">
                <a16:creationId xmlns:a16="http://schemas.microsoft.com/office/drawing/2014/main" id="{500A561D-5836-ADAE-4F32-15055340ADD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271433" y="1847336"/>
            <a:ext cx="914400" cy="914400"/>
          </a:xfrm>
          <a:prstGeom prst="rect">
            <a:avLst/>
          </a:prstGeom>
        </p:spPr>
      </p:pic>
      <p:pic>
        <p:nvPicPr>
          <p:cNvPr id="21" name="Graphique 20" descr="Presse-papiers badge avec un remplissage uni">
            <a:extLst>
              <a:ext uri="{FF2B5EF4-FFF2-40B4-BE49-F238E27FC236}">
                <a16:creationId xmlns:a16="http://schemas.microsoft.com/office/drawing/2014/main" id="{0151BC88-06A7-79AE-D9FB-D3D8FA63C1F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957575" y="1812686"/>
            <a:ext cx="807154" cy="807154"/>
          </a:xfrm>
          <a:prstGeom prst="rect">
            <a:avLst/>
          </a:prstGeom>
        </p:spPr>
      </p:pic>
      <p:pic>
        <p:nvPicPr>
          <p:cNvPr id="22" name="Graphique 21" descr="Calendrier journalier avec un remplissage uni">
            <a:extLst>
              <a:ext uri="{FF2B5EF4-FFF2-40B4-BE49-F238E27FC236}">
                <a16:creationId xmlns:a16="http://schemas.microsoft.com/office/drawing/2014/main" id="{18203CE8-E904-50C2-284E-50835A89DF0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094834" y="1778905"/>
            <a:ext cx="874716" cy="874716"/>
          </a:xfrm>
          <a:prstGeom prst="rect">
            <a:avLst/>
          </a:prstGeom>
        </p:spPr>
      </p:pic>
      <p:sp>
        <p:nvSpPr>
          <p:cNvPr id="23" name="Espace réservé du texte 3">
            <a:extLst>
              <a:ext uri="{FF2B5EF4-FFF2-40B4-BE49-F238E27FC236}">
                <a16:creationId xmlns:a16="http://schemas.microsoft.com/office/drawing/2014/main" id="{E408882F-E9D5-411D-486D-C09EE8E63845}"/>
              </a:ext>
            </a:extLst>
          </p:cNvPr>
          <p:cNvSpPr txBox="1">
            <a:spLocks/>
          </p:cNvSpPr>
          <p:nvPr/>
        </p:nvSpPr>
        <p:spPr>
          <a:xfrm>
            <a:off x="3555633" y="4568387"/>
            <a:ext cx="2520000" cy="180547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285750" lvl="1" indent="-285750">
              <a:buFont typeface="Arial" panose="020B0604020202020204" pitchFamily="34" charset="0"/>
              <a:buChar char="•"/>
            </a:pPr>
            <a:r>
              <a:rPr lang="fr-FR" dirty="0">
                <a:solidFill>
                  <a:schemeClr val="bg1"/>
                </a:solidFill>
              </a:rPr>
              <a:t>Adaptés aux besoins du territoire </a:t>
            </a:r>
          </a:p>
          <a:p>
            <a:pPr marL="285750" lvl="1" indent="-285750">
              <a:buFont typeface="Arial" panose="020B0604020202020204" pitchFamily="34" charset="0"/>
              <a:buChar char="•"/>
            </a:pPr>
            <a:r>
              <a:rPr lang="fr-FR" dirty="0">
                <a:solidFill>
                  <a:schemeClr val="bg1"/>
                </a:solidFill>
              </a:rPr>
              <a:t>E-communautés revisitées</a:t>
            </a:r>
          </a:p>
          <a:p>
            <a:pPr marL="285750" lvl="1" indent="-285750">
              <a:buFont typeface="Arial" panose="020B0604020202020204" pitchFamily="34" charset="0"/>
              <a:buChar char="•"/>
            </a:pPr>
            <a:r>
              <a:rPr lang="fr-FR" dirty="0">
                <a:solidFill>
                  <a:schemeClr val="bg1"/>
                </a:solidFill>
              </a:rPr>
              <a:t>communication spécifique dans la rubrique actualité du site internet </a:t>
            </a:r>
          </a:p>
        </p:txBody>
      </p:sp>
      <p:sp>
        <p:nvSpPr>
          <p:cNvPr id="24" name="Text Placeholder 3">
            <a:extLst>
              <a:ext uri="{FF2B5EF4-FFF2-40B4-BE49-F238E27FC236}">
                <a16:creationId xmlns:a16="http://schemas.microsoft.com/office/drawing/2014/main" id="{99505B95-379D-E3F8-2DE9-B618958FDE3F}"/>
              </a:ext>
            </a:extLst>
          </p:cNvPr>
          <p:cNvSpPr txBox="1">
            <a:spLocks/>
          </p:cNvSpPr>
          <p:nvPr/>
        </p:nvSpPr>
        <p:spPr>
          <a:xfrm>
            <a:off x="3555633" y="3241450"/>
            <a:ext cx="2520000" cy="437077"/>
          </a:xfrm>
          <a:prstGeom prst="rect">
            <a:avLst/>
          </a:prstGeom>
        </p:spPr>
        <p:txBody>
          <a:bodyPr>
            <a:noAutofit/>
          </a:bodyPr>
          <a:lstStyle>
            <a:lvl1pPr marL="0" indent="0" algn="l" defTabSz="457200" rtl="0" eaLnBrk="1" latinLnBrk="0" hangingPunct="1">
              <a:lnSpc>
                <a:spcPct val="90000"/>
              </a:lnSpc>
              <a:spcBef>
                <a:spcPts val="1000"/>
              </a:spcBef>
              <a:buFont typeface="Arial" panose="020B0604020202020204" pitchFamily="34" charset="0"/>
              <a:buNone/>
              <a:defRPr lang="fr-FR" sz="2800" b="1" i="0" kern="1200" dirty="0">
                <a:solidFill>
                  <a:schemeClr val="accent2"/>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fr-FR" sz="2000" dirty="0"/>
              <a:t>Des webinaires thématiques </a:t>
            </a:r>
            <a:r>
              <a:rPr lang="fr-FR" sz="1600" dirty="0"/>
              <a:t>(possibilité de les visualiser en </a:t>
            </a:r>
            <a:r>
              <a:rPr lang="fr-FR" sz="1600" dirty="0" err="1"/>
              <a:t>replay</a:t>
            </a:r>
            <a:r>
              <a:rPr lang="fr-FR" sz="1600" dirty="0"/>
              <a:t>)</a:t>
            </a:r>
          </a:p>
        </p:txBody>
      </p:sp>
      <p:sp>
        <p:nvSpPr>
          <p:cNvPr id="25" name="Espace réservé du texte 3">
            <a:extLst>
              <a:ext uri="{FF2B5EF4-FFF2-40B4-BE49-F238E27FC236}">
                <a16:creationId xmlns:a16="http://schemas.microsoft.com/office/drawing/2014/main" id="{CB398102-FF12-3233-A50A-F7A94FEDF44C}"/>
              </a:ext>
            </a:extLst>
          </p:cNvPr>
          <p:cNvSpPr txBox="1">
            <a:spLocks/>
          </p:cNvSpPr>
          <p:nvPr/>
        </p:nvSpPr>
        <p:spPr>
          <a:xfrm>
            <a:off x="6498068" y="4510802"/>
            <a:ext cx="2174590" cy="180547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285750" lvl="1" indent="-285750">
              <a:buFont typeface="Arial" panose="020B0604020202020204" pitchFamily="34" charset="0"/>
              <a:buChar char="•"/>
            </a:pPr>
            <a:r>
              <a:rPr lang="fr-FR" dirty="0">
                <a:solidFill>
                  <a:schemeClr val="bg1"/>
                </a:solidFill>
              </a:rPr>
              <a:t>Les séminaires intervenants</a:t>
            </a:r>
          </a:p>
        </p:txBody>
      </p:sp>
      <p:sp>
        <p:nvSpPr>
          <p:cNvPr id="26" name="Text Placeholder 3">
            <a:extLst>
              <a:ext uri="{FF2B5EF4-FFF2-40B4-BE49-F238E27FC236}">
                <a16:creationId xmlns:a16="http://schemas.microsoft.com/office/drawing/2014/main" id="{E406FB3F-DEF3-0990-E9CF-5E03C80D472E}"/>
              </a:ext>
            </a:extLst>
          </p:cNvPr>
          <p:cNvSpPr txBox="1">
            <a:spLocks/>
          </p:cNvSpPr>
          <p:nvPr/>
        </p:nvSpPr>
        <p:spPr>
          <a:xfrm>
            <a:off x="6203366" y="3278596"/>
            <a:ext cx="2520000" cy="437077"/>
          </a:xfrm>
          <a:prstGeom prst="rect">
            <a:avLst/>
          </a:prstGeom>
        </p:spPr>
        <p:txBody>
          <a:bodyPr>
            <a:noAutofit/>
          </a:bodyPr>
          <a:lstStyle>
            <a:lvl1pPr marL="0" indent="0" algn="l" defTabSz="457200" rtl="0" eaLnBrk="1" latinLnBrk="0" hangingPunct="1">
              <a:lnSpc>
                <a:spcPct val="90000"/>
              </a:lnSpc>
              <a:spcBef>
                <a:spcPts val="1000"/>
              </a:spcBef>
              <a:buFont typeface="Arial" panose="020B0604020202020204" pitchFamily="34" charset="0"/>
              <a:buNone/>
              <a:defRPr lang="fr-FR" sz="2800" b="1" i="0" kern="1200" dirty="0">
                <a:solidFill>
                  <a:schemeClr val="accent2"/>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fr-FR" sz="2000" dirty="0"/>
              <a:t>Des événements phares</a:t>
            </a:r>
          </a:p>
        </p:txBody>
      </p:sp>
      <p:sp>
        <p:nvSpPr>
          <p:cNvPr id="27" name="Espace réservé du texte 3">
            <a:extLst>
              <a:ext uri="{FF2B5EF4-FFF2-40B4-BE49-F238E27FC236}">
                <a16:creationId xmlns:a16="http://schemas.microsoft.com/office/drawing/2014/main" id="{47E92246-2C0A-14B2-F76F-0E908242911C}"/>
              </a:ext>
            </a:extLst>
          </p:cNvPr>
          <p:cNvSpPr txBox="1">
            <a:spLocks/>
          </p:cNvSpPr>
          <p:nvPr/>
        </p:nvSpPr>
        <p:spPr>
          <a:xfrm>
            <a:off x="9095093" y="4510801"/>
            <a:ext cx="2520000" cy="180547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285750" lvl="1" indent="-285750">
              <a:buFont typeface="Arial" panose="020B0604020202020204" pitchFamily="34" charset="0"/>
              <a:buChar char="•"/>
            </a:pPr>
            <a:r>
              <a:rPr lang="fr-FR" dirty="0">
                <a:solidFill>
                  <a:schemeClr val="bg1"/>
                </a:solidFill>
              </a:rPr>
              <a:t>Les soirées de l’INET en Occitanie (Cf. les deux soirées en février et octobre 2024)</a:t>
            </a:r>
          </a:p>
          <a:p>
            <a:pPr marL="285750" lvl="1" indent="-285750">
              <a:buFont typeface="Arial" panose="020B0604020202020204" pitchFamily="34" charset="0"/>
              <a:buChar char="•"/>
            </a:pPr>
            <a:r>
              <a:rPr lang="fr-FR" dirty="0">
                <a:solidFill>
                  <a:schemeClr val="bg1"/>
                </a:solidFill>
              </a:rPr>
              <a:t>Module « action publique territoriale »</a:t>
            </a:r>
          </a:p>
        </p:txBody>
      </p:sp>
      <p:sp>
        <p:nvSpPr>
          <p:cNvPr id="28" name="Text Placeholder 3">
            <a:extLst>
              <a:ext uri="{FF2B5EF4-FFF2-40B4-BE49-F238E27FC236}">
                <a16:creationId xmlns:a16="http://schemas.microsoft.com/office/drawing/2014/main" id="{95EEC74D-F326-C12B-7EBE-B55F5FD4FB9E}"/>
              </a:ext>
            </a:extLst>
          </p:cNvPr>
          <p:cNvSpPr txBox="1">
            <a:spLocks/>
          </p:cNvSpPr>
          <p:nvPr/>
        </p:nvSpPr>
        <p:spPr>
          <a:xfrm>
            <a:off x="9349031" y="3238346"/>
            <a:ext cx="2520000" cy="437077"/>
          </a:xfrm>
          <a:prstGeom prst="rect">
            <a:avLst/>
          </a:prstGeom>
        </p:spPr>
        <p:txBody>
          <a:bodyPr>
            <a:noAutofit/>
          </a:bodyPr>
          <a:lstStyle>
            <a:lvl1pPr marL="0" indent="0" algn="l" defTabSz="457200" rtl="0" eaLnBrk="1" latinLnBrk="0" hangingPunct="1">
              <a:lnSpc>
                <a:spcPct val="90000"/>
              </a:lnSpc>
              <a:spcBef>
                <a:spcPts val="1000"/>
              </a:spcBef>
              <a:buFont typeface="Arial" panose="020B0604020202020204" pitchFamily="34" charset="0"/>
              <a:buNone/>
              <a:defRPr lang="fr-FR" sz="2800" b="1" i="0" kern="1200" dirty="0">
                <a:solidFill>
                  <a:schemeClr val="accent2"/>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2000" dirty="0"/>
              <a:t>Un partenariat avec l’INET</a:t>
            </a:r>
          </a:p>
        </p:txBody>
      </p:sp>
    </p:spTree>
    <p:extLst>
      <p:ext uri="{BB962C8B-B14F-4D97-AF65-F5344CB8AC3E}">
        <p14:creationId xmlns:p14="http://schemas.microsoft.com/office/powerpoint/2010/main" val="20262589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C4113B5D-BF71-5376-5E21-783D564A4964}"/>
              </a:ext>
            </a:extLst>
          </p:cNvPr>
          <p:cNvSpPr>
            <a:spLocks noGrp="1"/>
          </p:cNvSpPr>
          <p:nvPr>
            <p:ph type="body" sz="quarter" idx="13"/>
          </p:nvPr>
        </p:nvSpPr>
        <p:spPr>
          <a:xfrm>
            <a:off x="6322412" y="5223024"/>
            <a:ext cx="4389464" cy="467692"/>
          </a:xfrm>
        </p:spPr>
        <p:txBody>
          <a:bodyPr>
            <a:noAutofit/>
          </a:bodyPr>
          <a:lstStyle/>
          <a:p>
            <a:r>
              <a:rPr lang="fr-FR" dirty="0"/>
              <a:t>Accompagner les transitions professionnelles des agents</a:t>
            </a:r>
          </a:p>
        </p:txBody>
      </p:sp>
      <p:sp>
        <p:nvSpPr>
          <p:cNvPr id="3" name="Espace réservé du texte 2">
            <a:extLst>
              <a:ext uri="{FF2B5EF4-FFF2-40B4-BE49-F238E27FC236}">
                <a16:creationId xmlns:a16="http://schemas.microsoft.com/office/drawing/2014/main" id="{1564E335-ADF2-248D-04D9-B8A096373E47}"/>
              </a:ext>
            </a:extLst>
          </p:cNvPr>
          <p:cNvSpPr>
            <a:spLocks noGrp="1"/>
          </p:cNvSpPr>
          <p:nvPr>
            <p:ph type="body" sz="quarter" idx="12"/>
          </p:nvPr>
        </p:nvSpPr>
        <p:spPr/>
        <p:txBody>
          <a:bodyPr/>
          <a:lstStyle/>
          <a:p>
            <a:r>
              <a:rPr lang="fr-FR" dirty="0"/>
              <a:t>1.2</a:t>
            </a:r>
          </a:p>
        </p:txBody>
      </p:sp>
      <p:sp>
        <p:nvSpPr>
          <p:cNvPr id="4" name="Titre 3">
            <a:extLst>
              <a:ext uri="{FF2B5EF4-FFF2-40B4-BE49-F238E27FC236}">
                <a16:creationId xmlns:a16="http://schemas.microsoft.com/office/drawing/2014/main" id="{28537249-408A-F58A-B9EE-87BC4BEAA8F2}"/>
              </a:ext>
            </a:extLst>
          </p:cNvPr>
          <p:cNvSpPr>
            <a:spLocks noGrp="1"/>
          </p:cNvSpPr>
          <p:nvPr>
            <p:ph type="title"/>
          </p:nvPr>
        </p:nvSpPr>
        <p:spPr/>
        <p:txBody>
          <a:bodyPr>
            <a:normAutofit fontScale="90000"/>
          </a:bodyPr>
          <a:lstStyle/>
          <a:p>
            <a:r>
              <a:rPr lang="fr-FR" dirty="0"/>
              <a:t>Accompagnement des parcours professionnels</a:t>
            </a:r>
          </a:p>
        </p:txBody>
      </p:sp>
    </p:spTree>
    <p:extLst>
      <p:ext uri="{BB962C8B-B14F-4D97-AF65-F5344CB8AC3E}">
        <p14:creationId xmlns:p14="http://schemas.microsoft.com/office/powerpoint/2010/main" val="1948004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73C5949-4534-EC4E-BDB3-DE21C12FC2B4}"/>
              </a:ext>
            </a:extLst>
          </p:cNvPr>
          <p:cNvSpPr>
            <a:spLocks noGrp="1"/>
          </p:cNvSpPr>
          <p:nvPr>
            <p:ph type="body" sz="quarter" idx="13"/>
          </p:nvPr>
        </p:nvSpPr>
        <p:spPr/>
        <p:txBody>
          <a:bodyPr/>
          <a:lstStyle/>
          <a:p>
            <a:r>
              <a:rPr lang="fr-FR" dirty="0"/>
              <a:t>L’offre régionale du CNFPT</a:t>
            </a:r>
          </a:p>
        </p:txBody>
      </p:sp>
      <p:sp>
        <p:nvSpPr>
          <p:cNvPr id="3" name="Espace réservé du texte 2">
            <a:extLst>
              <a:ext uri="{FF2B5EF4-FFF2-40B4-BE49-F238E27FC236}">
                <a16:creationId xmlns:a16="http://schemas.microsoft.com/office/drawing/2014/main" id="{2B0E9503-B66B-5561-1E86-96B8B3BA5BF0}"/>
              </a:ext>
            </a:extLst>
          </p:cNvPr>
          <p:cNvSpPr>
            <a:spLocks noGrp="1"/>
          </p:cNvSpPr>
          <p:nvPr>
            <p:ph type="body" sz="quarter" idx="14"/>
          </p:nvPr>
        </p:nvSpPr>
        <p:spPr>
          <a:xfrm>
            <a:off x="838200" y="2099778"/>
            <a:ext cx="10522789" cy="3996222"/>
          </a:xfrm>
        </p:spPr>
        <p:txBody>
          <a:bodyPr>
            <a:noAutofit/>
          </a:bodyPr>
          <a:lstStyle/>
          <a:p>
            <a:pPr>
              <a:lnSpc>
                <a:spcPct val="120000"/>
              </a:lnSpc>
              <a:spcBef>
                <a:spcPts val="600"/>
              </a:spcBef>
              <a:spcAft>
                <a:spcPts val="600"/>
              </a:spcAft>
            </a:pPr>
            <a:r>
              <a:rPr lang="fr-FR" dirty="0"/>
              <a:t>Une offre de formation conçue pour accompagner les transitions professionnelles des agents territoriaux en situation de reclassement, de reconversion ou de mobilité,</a:t>
            </a:r>
            <a:br>
              <a:rPr lang="fr-FR" dirty="0"/>
            </a:br>
            <a:br>
              <a:rPr lang="fr-FR" dirty="0"/>
            </a:br>
            <a:r>
              <a:rPr lang="fr-FR" dirty="0"/>
              <a:t>dans le prolongement de la loi de transformation publique du 6 août 2019 et du décret du 22 juillet 2022 et de l’arrêté du 1</a:t>
            </a:r>
            <a:r>
              <a:rPr lang="fr-FR" baseline="30000" dirty="0"/>
              <a:t>er</a:t>
            </a:r>
            <a:r>
              <a:rPr lang="fr-FR" dirty="0"/>
              <a:t> août 2023</a:t>
            </a:r>
            <a:br>
              <a:rPr lang="fr-FR" dirty="0"/>
            </a:br>
            <a:br>
              <a:rPr lang="fr-FR" dirty="0"/>
            </a:br>
            <a:r>
              <a:rPr lang="fr-FR" dirty="0"/>
              <a:t> </a:t>
            </a:r>
            <a:r>
              <a:rPr lang="fr-FR" sz="2000" b="1" u="sng" dirty="0">
                <a:latin typeface="+mn-lt"/>
              </a:rPr>
              <a:t>Objectifs</a:t>
            </a:r>
          </a:p>
          <a:p>
            <a:pPr marL="971550" lvl="1" indent="-285750">
              <a:lnSpc>
                <a:spcPct val="120000"/>
              </a:lnSpc>
              <a:spcBef>
                <a:spcPts val="600"/>
              </a:spcBef>
              <a:spcAft>
                <a:spcPts val="600"/>
              </a:spcAft>
              <a:buFont typeface="Wingdings" panose="05000000000000000000" pitchFamily="2" charset="2"/>
              <a:buChar char="Ø"/>
            </a:pPr>
            <a:r>
              <a:rPr lang="fr-FR" sz="1800" dirty="0">
                <a:solidFill>
                  <a:schemeClr val="bg1"/>
                </a:solidFill>
                <a:latin typeface="Arial" panose="020B0604020202020204" pitchFamily="34" charset="0"/>
                <a:cs typeface="Arial" panose="020B0604020202020204" pitchFamily="34" charset="0"/>
              </a:rPr>
              <a:t>Faciliter les évolutions professionnelles des agents territoriaux, tant voulues que subies,</a:t>
            </a:r>
          </a:p>
          <a:p>
            <a:pPr marL="971550" lvl="1" indent="-285750">
              <a:lnSpc>
                <a:spcPct val="120000"/>
              </a:lnSpc>
              <a:spcBef>
                <a:spcPts val="600"/>
              </a:spcBef>
              <a:spcAft>
                <a:spcPts val="600"/>
              </a:spcAft>
              <a:buFont typeface="Wingdings" panose="05000000000000000000" pitchFamily="2" charset="2"/>
              <a:buChar char="Ø"/>
            </a:pPr>
            <a:r>
              <a:rPr lang="fr-FR" sz="1800" dirty="0">
                <a:solidFill>
                  <a:schemeClr val="bg1"/>
                </a:solidFill>
                <a:latin typeface="Arial" panose="020B0604020202020204" pitchFamily="34" charset="0"/>
                <a:cs typeface="Arial" panose="020B0604020202020204" pitchFamily="34" charset="0"/>
              </a:rPr>
              <a:t>Permettre de donner à chacun la liberté de choisir et la capacité de construire son parcours professionnel. </a:t>
            </a:r>
            <a:br>
              <a:rPr lang="fr-FR" sz="1800" dirty="0">
                <a:solidFill>
                  <a:schemeClr val="bg1"/>
                </a:solidFill>
                <a:latin typeface="Arial" panose="020B0604020202020204" pitchFamily="34" charset="0"/>
                <a:cs typeface="Arial" panose="020B0604020202020204" pitchFamily="34" charset="0"/>
              </a:rPr>
            </a:br>
            <a:r>
              <a:rPr lang="fr-FR" sz="1800" dirty="0">
                <a:latin typeface="Arial" panose="020B0604020202020204" pitchFamily="34" charset="0"/>
                <a:cs typeface="Arial" panose="020B0604020202020204" pitchFamily="34" charset="0"/>
              </a:rPr>
              <a:t> </a:t>
            </a:r>
            <a:br>
              <a:rPr lang="fr-FR" sz="1800" dirty="0">
                <a:latin typeface="Arial" panose="020B0604020202020204" pitchFamily="34" charset="0"/>
                <a:cs typeface="Arial" panose="020B0604020202020204" pitchFamily="34" charset="0"/>
              </a:rPr>
            </a:br>
            <a:endParaRPr lang="fr-FR" sz="1800" dirty="0">
              <a:latin typeface="Arial" panose="020B0604020202020204" pitchFamily="34" charset="0"/>
              <a:cs typeface="Arial" panose="020B0604020202020204" pitchFamily="34" charset="0"/>
            </a:endParaRPr>
          </a:p>
        </p:txBody>
      </p:sp>
      <p:sp>
        <p:nvSpPr>
          <p:cNvPr id="4" name="Espace réservé du texte 3">
            <a:extLst>
              <a:ext uri="{FF2B5EF4-FFF2-40B4-BE49-F238E27FC236}">
                <a16:creationId xmlns:a16="http://schemas.microsoft.com/office/drawing/2014/main" id="{772900E2-B645-FEE8-0212-665B9505E145}"/>
              </a:ext>
            </a:extLst>
          </p:cNvPr>
          <p:cNvSpPr>
            <a:spLocks noGrp="1"/>
          </p:cNvSpPr>
          <p:nvPr>
            <p:ph type="body" sz="quarter" idx="17"/>
          </p:nvPr>
        </p:nvSpPr>
        <p:spPr/>
        <p:txBody>
          <a:bodyPr/>
          <a:lstStyle/>
          <a:p>
            <a:r>
              <a:rPr lang="fr-FR" dirty="0"/>
              <a:t>à destination des agents territoriaux</a:t>
            </a:r>
          </a:p>
        </p:txBody>
      </p:sp>
      <p:sp>
        <p:nvSpPr>
          <p:cNvPr id="5" name="Espace réservé du texte 4">
            <a:extLst>
              <a:ext uri="{FF2B5EF4-FFF2-40B4-BE49-F238E27FC236}">
                <a16:creationId xmlns:a16="http://schemas.microsoft.com/office/drawing/2014/main" id="{7EE1F28C-7C9D-6672-DC9E-218921507857}"/>
              </a:ext>
            </a:extLst>
          </p:cNvPr>
          <p:cNvSpPr>
            <a:spLocks noGrp="1"/>
          </p:cNvSpPr>
          <p:nvPr>
            <p:ph type="body" sz="quarter" idx="19"/>
          </p:nvPr>
        </p:nvSpPr>
        <p:spPr/>
        <p:txBody>
          <a:bodyPr/>
          <a:lstStyle/>
          <a:p>
            <a:r>
              <a:rPr lang="fr-FR" dirty="0"/>
              <a:t>1.2</a:t>
            </a:r>
          </a:p>
          <a:p>
            <a:endParaRPr lang="fr-FR" dirty="0"/>
          </a:p>
        </p:txBody>
      </p:sp>
    </p:spTree>
    <p:extLst>
      <p:ext uri="{BB962C8B-B14F-4D97-AF65-F5344CB8AC3E}">
        <p14:creationId xmlns:p14="http://schemas.microsoft.com/office/powerpoint/2010/main" val="4126703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7EE1F28C-7C9D-6672-DC9E-218921507857}"/>
              </a:ext>
            </a:extLst>
          </p:cNvPr>
          <p:cNvSpPr>
            <a:spLocks noGrp="1"/>
          </p:cNvSpPr>
          <p:nvPr>
            <p:ph type="body" sz="quarter" idx="19"/>
          </p:nvPr>
        </p:nvSpPr>
        <p:spPr/>
        <p:txBody>
          <a:bodyPr/>
          <a:lstStyle/>
          <a:p>
            <a:r>
              <a:rPr lang="fr-FR" dirty="0"/>
              <a:t>1.2</a:t>
            </a:r>
          </a:p>
        </p:txBody>
      </p:sp>
      <p:grpSp>
        <p:nvGrpSpPr>
          <p:cNvPr id="6" name="Groupe 5"/>
          <p:cNvGrpSpPr/>
          <p:nvPr/>
        </p:nvGrpSpPr>
        <p:grpSpPr>
          <a:xfrm>
            <a:off x="101412" y="539068"/>
            <a:ext cx="11858699" cy="6148490"/>
            <a:chOff x="75035" y="353962"/>
            <a:chExt cx="11858699" cy="6148490"/>
          </a:xfrm>
        </p:grpSpPr>
        <p:sp>
          <p:nvSpPr>
            <p:cNvPr id="7" name="Ellipse 6"/>
            <p:cNvSpPr/>
            <p:nvPr/>
          </p:nvSpPr>
          <p:spPr>
            <a:xfrm>
              <a:off x="4295068" y="353962"/>
              <a:ext cx="2061028" cy="93737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Aptos" panose="02110004020202020204"/>
                  <a:ea typeface="+mn-ea"/>
                  <a:cs typeface="+mn-cs"/>
                </a:rPr>
                <a:t>Offre régionale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333" b="0" i="0" u="none" strike="noStrike" kern="1200" cap="none" spc="0" normalizeH="0" baseline="0" noProof="0" dirty="0">
                <a:ln>
                  <a:noFill/>
                </a:ln>
                <a:solidFill>
                  <a:srgbClr val="000000"/>
                </a:solidFill>
                <a:effectLst/>
                <a:uLnTx/>
                <a:uFillTx/>
                <a:latin typeface="Aptos" panose="02110004020202020204"/>
                <a:ea typeface="+mn-ea"/>
                <a:cs typeface="+mn-cs"/>
              </a:endParaRPr>
            </a:p>
          </p:txBody>
        </p:sp>
        <p:cxnSp>
          <p:nvCxnSpPr>
            <p:cNvPr id="8" name="Connecteur droit avec flèche 7"/>
            <p:cNvCxnSpPr/>
            <p:nvPr/>
          </p:nvCxnSpPr>
          <p:spPr>
            <a:xfrm flipH="1">
              <a:off x="2341561" y="1146529"/>
              <a:ext cx="2114168" cy="1251265"/>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sp>
          <p:nvSpPr>
            <p:cNvPr id="9" name="Rectangle 8"/>
            <p:cNvSpPr/>
            <p:nvPr/>
          </p:nvSpPr>
          <p:spPr>
            <a:xfrm>
              <a:off x="350683" y="2433716"/>
              <a:ext cx="3048003" cy="617159"/>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Aptos" panose="02110004020202020204"/>
                  <a:ea typeface="+mn-ea"/>
                  <a:cs typeface="+mn-cs"/>
                </a:rPr>
                <a:t>S’orienter, Construire son projet</a:t>
              </a:r>
            </a:p>
          </p:txBody>
        </p:sp>
        <p:sp>
          <p:nvSpPr>
            <p:cNvPr id="10" name="Rectangle 9"/>
            <p:cNvSpPr/>
            <p:nvPr/>
          </p:nvSpPr>
          <p:spPr>
            <a:xfrm>
              <a:off x="329554" y="3965732"/>
              <a:ext cx="1491371" cy="638629"/>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Aptos" panose="02110004020202020204"/>
                  <a:ea typeface="+mn-ea"/>
                  <a:cs typeface="+mn-cs"/>
                </a:rPr>
                <a:t>3 Itinéraires</a:t>
              </a:r>
            </a:p>
          </p:txBody>
        </p:sp>
        <p:cxnSp>
          <p:nvCxnSpPr>
            <p:cNvPr id="11" name="Connecteur droit avec flèche 10"/>
            <p:cNvCxnSpPr/>
            <p:nvPr/>
          </p:nvCxnSpPr>
          <p:spPr>
            <a:xfrm>
              <a:off x="1879268" y="3050875"/>
              <a:ext cx="418828" cy="2271185"/>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sp>
          <p:nvSpPr>
            <p:cNvPr id="12" name="Rectangle 11"/>
            <p:cNvSpPr/>
            <p:nvPr/>
          </p:nvSpPr>
          <p:spPr>
            <a:xfrm>
              <a:off x="1954300" y="5322060"/>
              <a:ext cx="1677396" cy="731536"/>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Aptos" panose="02110004020202020204"/>
                  <a:ea typeface="+mn-ea"/>
                  <a:cs typeface="+mn-cs"/>
                </a:rPr>
                <a:t>Atelier 100% </a:t>
              </a:r>
              <a:r>
                <a:rPr kumimoji="0" lang="fr-FR" sz="1400" b="0" i="0" u="none" strike="noStrike" kern="1200" cap="none" spc="0" normalizeH="0" baseline="0" noProof="0" dirty="0" err="1">
                  <a:ln>
                    <a:noFill/>
                  </a:ln>
                  <a:solidFill>
                    <a:srgbClr val="000000"/>
                  </a:solidFill>
                  <a:effectLst/>
                  <a:uLnTx/>
                  <a:uFillTx/>
                  <a:latin typeface="Aptos" panose="02110004020202020204"/>
                  <a:ea typeface="+mn-ea"/>
                  <a:cs typeface="+mn-cs"/>
                </a:rPr>
                <a:t>distanciel</a:t>
              </a:r>
              <a:endParaRPr kumimoji="0" lang="fr-FR" sz="1400" b="0" i="0" u="none" strike="noStrike" kern="1200" cap="none" spc="0" normalizeH="0" baseline="0" noProof="0" dirty="0">
                <a:ln>
                  <a:noFill/>
                </a:ln>
                <a:solidFill>
                  <a:srgbClr val="000000"/>
                </a:solidFill>
                <a:effectLst/>
                <a:uLnTx/>
                <a:uFillTx/>
                <a:latin typeface="Aptos" panose="02110004020202020204"/>
                <a:ea typeface="+mn-ea"/>
                <a:cs typeface="+mn-cs"/>
              </a:endParaRPr>
            </a:p>
          </p:txBody>
        </p:sp>
        <p:cxnSp>
          <p:nvCxnSpPr>
            <p:cNvPr id="13" name="Connecteur droit avec flèche 12"/>
            <p:cNvCxnSpPr>
              <a:endCxn id="14" idx="0"/>
            </p:cNvCxnSpPr>
            <p:nvPr/>
          </p:nvCxnSpPr>
          <p:spPr>
            <a:xfrm>
              <a:off x="1933885" y="3084045"/>
              <a:ext cx="913257" cy="1218537"/>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sp>
          <p:nvSpPr>
            <p:cNvPr id="14" name="Rectangle 13"/>
            <p:cNvSpPr/>
            <p:nvPr/>
          </p:nvSpPr>
          <p:spPr>
            <a:xfrm>
              <a:off x="2216004" y="4302582"/>
              <a:ext cx="1596571" cy="569535"/>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300" b="0" i="0" u="none" strike="noStrike" kern="1200" cap="none" spc="0" normalizeH="0" baseline="0" noProof="0" dirty="0">
                  <a:ln>
                    <a:noFill/>
                  </a:ln>
                  <a:solidFill>
                    <a:srgbClr val="000000"/>
                  </a:solidFill>
                  <a:effectLst/>
                  <a:uLnTx/>
                  <a:uFillTx/>
                  <a:latin typeface="Aptos" panose="02110004020202020204"/>
                  <a:ea typeface="+mn-ea"/>
                  <a:cs typeface="+mn-cs"/>
                </a:rPr>
                <a:t>Affirmation et estime de soi</a:t>
              </a:r>
            </a:p>
          </p:txBody>
        </p:sp>
        <p:cxnSp>
          <p:nvCxnSpPr>
            <p:cNvPr id="15" name="Connecteur droit avec flèche 14"/>
            <p:cNvCxnSpPr/>
            <p:nvPr/>
          </p:nvCxnSpPr>
          <p:spPr>
            <a:xfrm>
              <a:off x="5412510" y="1396005"/>
              <a:ext cx="1" cy="1564910"/>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4223658" y="3033487"/>
              <a:ext cx="2056607" cy="77681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Aptos" panose="02110004020202020204"/>
                  <a:ea typeface="+mn-ea"/>
                  <a:cs typeface="+mn-cs"/>
                </a:rPr>
                <a:t>Valoriser ses compétences</a:t>
              </a:r>
            </a:p>
          </p:txBody>
        </p:sp>
        <p:cxnSp>
          <p:nvCxnSpPr>
            <p:cNvPr id="17" name="Connecteur droit avec flèche 16"/>
            <p:cNvCxnSpPr/>
            <p:nvPr/>
          </p:nvCxnSpPr>
          <p:spPr>
            <a:xfrm flipH="1">
              <a:off x="4572001" y="3890566"/>
              <a:ext cx="303481" cy="1296553"/>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4048415" y="5229167"/>
              <a:ext cx="1162215" cy="54752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Aptos" panose="02110004020202020204"/>
                  <a:ea typeface="+mn-ea"/>
                  <a:cs typeface="+mn-cs"/>
                </a:rPr>
                <a:t>VAE Tout diplôme</a:t>
              </a:r>
            </a:p>
          </p:txBody>
        </p:sp>
        <p:cxnSp>
          <p:nvCxnSpPr>
            <p:cNvPr id="19" name="Connecteur droit avec flèche 18"/>
            <p:cNvCxnSpPr/>
            <p:nvPr/>
          </p:nvCxnSpPr>
          <p:spPr>
            <a:xfrm>
              <a:off x="5412510" y="3810302"/>
              <a:ext cx="627343" cy="1022956"/>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5819156" y="4833258"/>
              <a:ext cx="980787" cy="638629"/>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Aptos" panose="02110004020202020204"/>
                  <a:ea typeface="+mn-ea"/>
                  <a:cs typeface="+mn-cs"/>
                </a:rPr>
                <a:t>CLEA</a:t>
              </a:r>
            </a:p>
          </p:txBody>
        </p:sp>
        <p:cxnSp>
          <p:nvCxnSpPr>
            <p:cNvPr id="21" name="Connecteur droit avec flèche 20"/>
            <p:cNvCxnSpPr/>
            <p:nvPr/>
          </p:nvCxnSpPr>
          <p:spPr>
            <a:xfrm>
              <a:off x="6264840" y="1146529"/>
              <a:ext cx="1185015" cy="1814386"/>
            </a:xfrm>
            <a:prstGeom prst="straightConnector1">
              <a:avLst/>
            </a:prstGeom>
            <a:ln>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7101833" y="2948947"/>
              <a:ext cx="3004528" cy="638379"/>
            </a:xfrm>
            <a:prstGeom prst="rect">
              <a:avLst/>
            </a:prstGeom>
            <a:solidFill>
              <a:srgbClr val="00B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Aptos" panose="02110004020202020204"/>
                  <a:ea typeface="+mn-ea"/>
                  <a:cs typeface="+mn-cs"/>
                </a:rPr>
                <a:t>Prévenir l’usure professionnelle</a:t>
              </a:r>
            </a:p>
          </p:txBody>
        </p:sp>
        <p:cxnSp>
          <p:nvCxnSpPr>
            <p:cNvPr id="23" name="Connecteur droit avec flèche 22"/>
            <p:cNvCxnSpPr/>
            <p:nvPr/>
          </p:nvCxnSpPr>
          <p:spPr>
            <a:xfrm flipH="1">
              <a:off x="8134947" y="3587327"/>
              <a:ext cx="217715" cy="573263"/>
            </a:xfrm>
            <a:prstGeom prst="straightConnector1">
              <a:avLst/>
            </a:prstGeom>
            <a:ln>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7881911" y="4225705"/>
              <a:ext cx="998399" cy="363359"/>
            </a:xfrm>
            <a:prstGeom prst="rect">
              <a:avLst/>
            </a:prstGeom>
            <a:solidFill>
              <a:srgbClr val="00B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Aptos" panose="02110004020202020204"/>
                  <a:ea typeface="+mn-ea"/>
                  <a:cs typeface="+mn-cs"/>
                </a:rPr>
                <a:t>Cadres</a:t>
              </a:r>
            </a:p>
          </p:txBody>
        </p:sp>
        <p:cxnSp>
          <p:nvCxnSpPr>
            <p:cNvPr id="25" name="Connecteur droit avec flèche 24"/>
            <p:cNvCxnSpPr/>
            <p:nvPr/>
          </p:nvCxnSpPr>
          <p:spPr>
            <a:xfrm>
              <a:off x="8577597" y="3587326"/>
              <a:ext cx="770531" cy="1001737"/>
            </a:xfrm>
            <a:prstGeom prst="straightConnector1">
              <a:avLst/>
            </a:prstGeom>
            <a:ln>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9062565" y="4669651"/>
              <a:ext cx="1017297" cy="284263"/>
            </a:xfrm>
            <a:prstGeom prst="rect">
              <a:avLst/>
            </a:prstGeom>
            <a:solidFill>
              <a:srgbClr val="00B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Aptos" panose="02110004020202020204"/>
                  <a:ea typeface="+mn-ea"/>
                  <a:cs typeface="+mn-cs"/>
                </a:rPr>
                <a:t>Agents</a:t>
              </a:r>
            </a:p>
          </p:txBody>
        </p:sp>
        <p:sp>
          <p:nvSpPr>
            <p:cNvPr id="27" name="Rectangle à coins arrondis 26"/>
            <p:cNvSpPr/>
            <p:nvPr/>
          </p:nvSpPr>
          <p:spPr>
            <a:xfrm>
              <a:off x="8823389" y="5187119"/>
              <a:ext cx="2076840" cy="715224"/>
            </a:xfrm>
            <a:prstGeom prst="roundRect">
              <a:avLst/>
            </a:prstGeom>
            <a:solidFill>
              <a:schemeClr val="accent2">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Aptos" panose="02110004020202020204"/>
                  <a:ea typeface="+mn-ea"/>
                  <a:cs typeface="+mn-cs"/>
                </a:rPr>
                <a:t>Voie du concours</a:t>
              </a:r>
            </a:p>
          </p:txBody>
        </p:sp>
        <p:sp>
          <p:nvSpPr>
            <p:cNvPr id="28" name="Rectangle à coins arrondis 27"/>
            <p:cNvSpPr/>
            <p:nvPr/>
          </p:nvSpPr>
          <p:spPr>
            <a:xfrm>
              <a:off x="9856894" y="5787228"/>
              <a:ext cx="2076840" cy="715224"/>
            </a:xfrm>
            <a:prstGeom prst="roundRect">
              <a:avLst/>
            </a:prstGeom>
            <a:solidFill>
              <a:schemeClr val="accent2">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Aptos" panose="02110004020202020204"/>
                  <a:ea typeface="+mn-ea"/>
                  <a:cs typeface="+mn-cs"/>
                </a:rPr>
                <a:t>Itinéraires métiers</a:t>
              </a:r>
            </a:p>
          </p:txBody>
        </p:sp>
        <p:cxnSp>
          <p:nvCxnSpPr>
            <p:cNvPr id="29" name="Connecteur droit avec flèche 28"/>
            <p:cNvCxnSpPr/>
            <p:nvPr/>
          </p:nvCxnSpPr>
          <p:spPr>
            <a:xfrm flipH="1">
              <a:off x="750800" y="3131461"/>
              <a:ext cx="9056" cy="1939459"/>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sp>
          <p:nvSpPr>
            <p:cNvPr id="30" name="Rectangle 29"/>
            <p:cNvSpPr/>
            <p:nvPr/>
          </p:nvSpPr>
          <p:spPr>
            <a:xfrm>
              <a:off x="75035" y="5090591"/>
              <a:ext cx="1642235" cy="914856"/>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Aptos" panose="02110004020202020204"/>
                  <a:ea typeface="+mn-ea"/>
                  <a:cs typeface="+mn-cs"/>
                </a:rPr>
                <a:t>Recherche d’emploi/réseaux sociaux</a:t>
              </a:r>
            </a:p>
          </p:txBody>
        </p:sp>
        <p:sp>
          <p:nvSpPr>
            <p:cNvPr id="31" name="Rectangle 30"/>
            <p:cNvSpPr/>
            <p:nvPr/>
          </p:nvSpPr>
          <p:spPr>
            <a:xfrm>
              <a:off x="8076360" y="575561"/>
              <a:ext cx="2422289" cy="546767"/>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Aptos" panose="02110004020202020204"/>
                  <a:ea typeface="+mn-ea"/>
                  <a:cs typeface="+mn-cs"/>
                </a:rPr>
                <a:t>La formation en situation de travail</a:t>
              </a:r>
            </a:p>
          </p:txBody>
        </p:sp>
        <p:cxnSp>
          <p:nvCxnSpPr>
            <p:cNvPr id="32" name="Connecteur droit avec flèche 31"/>
            <p:cNvCxnSpPr/>
            <p:nvPr/>
          </p:nvCxnSpPr>
          <p:spPr>
            <a:xfrm flipH="1">
              <a:off x="9258967" y="1146530"/>
              <a:ext cx="217715" cy="57326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8842145" y="1784907"/>
              <a:ext cx="1162187" cy="615471"/>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Aptos" panose="02110004020202020204"/>
                  <a:ea typeface="+mn-ea"/>
                  <a:cs typeface="+mn-cs"/>
                </a:rPr>
                <a:t>Référent FEST</a:t>
              </a:r>
            </a:p>
          </p:txBody>
        </p:sp>
        <p:cxnSp>
          <p:nvCxnSpPr>
            <p:cNvPr id="34" name="Connecteur droit avec flèche 33"/>
            <p:cNvCxnSpPr/>
            <p:nvPr/>
          </p:nvCxnSpPr>
          <p:spPr>
            <a:xfrm>
              <a:off x="9701618" y="1146529"/>
              <a:ext cx="770531" cy="1001737"/>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10213085" y="2228853"/>
              <a:ext cx="1270508" cy="486888"/>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Aptos" panose="02110004020202020204"/>
                  <a:ea typeface="+mn-ea"/>
                  <a:cs typeface="+mn-cs"/>
                </a:rPr>
                <a:t>Tuteur FEST</a:t>
              </a:r>
            </a:p>
          </p:txBody>
        </p:sp>
        <p:sp>
          <p:nvSpPr>
            <p:cNvPr id="36" name="Rectangle 35"/>
            <p:cNvSpPr/>
            <p:nvPr/>
          </p:nvSpPr>
          <p:spPr>
            <a:xfrm>
              <a:off x="5640397" y="3823121"/>
              <a:ext cx="1632181" cy="6749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srgbClr val="811E24"/>
                  </a:solidFill>
                  <a:effectLst/>
                  <a:uLnTx/>
                  <a:uFillTx/>
                  <a:latin typeface="Aptos" panose="02110004020202020204"/>
                  <a:ea typeface="+mn-ea"/>
                  <a:cs typeface="+mn-cs"/>
                </a:rPr>
                <a:t>Webinaires et recensements</a:t>
              </a:r>
            </a:p>
          </p:txBody>
        </p:sp>
        <p:sp>
          <p:nvSpPr>
            <p:cNvPr id="37" name="Étoile à 5 branches 36"/>
            <p:cNvSpPr/>
            <p:nvPr/>
          </p:nvSpPr>
          <p:spPr>
            <a:xfrm>
              <a:off x="10296408" y="987805"/>
              <a:ext cx="343695" cy="269048"/>
            </a:xfrm>
            <a:prstGeom prst="star5">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srgbClr val="000000"/>
                </a:solidFill>
                <a:effectLst/>
                <a:uLnTx/>
                <a:uFillTx/>
                <a:latin typeface="Aptos" panose="02110004020202020204"/>
                <a:ea typeface="+mn-ea"/>
                <a:cs typeface="+mn-cs"/>
              </a:endParaRPr>
            </a:p>
          </p:txBody>
        </p:sp>
        <p:sp>
          <p:nvSpPr>
            <p:cNvPr id="38" name="Étoile à 5 branches 37"/>
            <p:cNvSpPr/>
            <p:nvPr/>
          </p:nvSpPr>
          <p:spPr>
            <a:xfrm>
              <a:off x="7037574" y="4241829"/>
              <a:ext cx="343695" cy="269048"/>
            </a:xfrm>
            <a:prstGeom prst="star5">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srgbClr val="000000"/>
                </a:solidFill>
                <a:effectLst/>
                <a:uLnTx/>
                <a:uFillTx/>
                <a:latin typeface="Aptos" panose="02110004020202020204"/>
                <a:ea typeface="+mn-ea"/>
                <a:cs typeface="+mn-cs"/>
              </a:endParaRPr>
            </a:p>
          </p:txBody>
        </p:sp>
        <p:sp>
          <p:nvSpPr>
            <p:cNvPr id="39" name="Étoile à 5 branches 38"/>
            <p:cNvSpPr/>
            <p:nvPr/>
          </p:nvSpPr>
          <p:spPr>
            <a:xfrm>
              <a:off x="1358295" y="5870923"/>
              <a:ext cx="343695" cy="269048"/>
            </a:xfrm>
            <a:prstGeom prst="star5">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srgbClr val="000000"/>
                </a:solidFill>
                <a:effectLst/>
                <a:uLnTx/>
                <a:uFillTx/>
                <a:latin typeface="Aptos" panose="02110004020202020204"/>
                <a:ea typeface="+mn-ea"/>
                <a:cs typeface="+mn-cs"/>
              </a:endParaRPr>
            </a:p>
          </p:txBody>
        </p:sp>
      </p:grpSp>
      <p:sp>
        <p:nvSpPr>
          <p:cNvPr id="42" name="Espace réservé du texte 41"/>
          <p:cNvSpPr>
            <a:spLocks noGrp="1"/>
          </p:cNvSpPr>
          <p:nvPr>
            <p:ph type="body" sz="quarter" idx="17"/>
          </p:nvPr>
        </p:nvSpPr>
        <p:spPr>
          <a:xfrm>
            <a:off x="838200" y="877206"/>
            <a:ext cx="2230315" cy="898840"/>
          </a:xfrm>
        </p:spPr>
        <p:txBody>
          <a:bodyPr>
            <a:normAutofit lnSpcReduction="10000"/>
          </a:bodyPr>
          <a:lstStyle/>
          <a:p>
            <a:pPr algn="ctr"/>
            <a:r>
              <a:rPr lang="fr-FR" dirty="0"/>
              <a:t>63 sessions sur Toulouse et Montpellier</a:t>
            </a:r>
          </a:p>
        </p:txBody>
      </p:sp>
    </p:spTree>
    <p:extLst>
      <p:ext uri="{BB962C8B-B14F-4D97-AF65-F5344CB8AC3E}">
        <p14:creationId xmlns:p14="http://schemas.microsoft.com/office/powerpoint/2010/main" val="19645978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73C5949-4534-EC4E-BDB3-DE21C12FC2B4}"/>
              </a:ext>
            </a:extLst>
          </p:cNvPr>
          <p:cNvSpPr>
            <a:spLocks noGrp="1"/>
          </p:cNvSpPr>
          <p:nvPr>
            <p:ph type="body" sz="quarter" idx="13"/>
          </p:nvPr>
        </p:nvSpPr>
        <p:spPr/>
        <p:txBody>
          <a:bodyPr/>
          <a:lstStyle/>
          <a:p>
            <a:r>
              <a:rPr lang="fr-FR" dirty="0"/>
              <a:t>Nouveautés pour 2025</a:t>
            </a:r>
          </a:p>
        </p:txBody>
      </p:sp>
      <p:sp>
        <p:nvSpPr>
          <p:cNvPr id="3" name="Espace réservé du texte 2">
            <a:extLst>
              <a:ext uri="{FF2B5EF4-FFF2-40B4-BE49-F238E27FC236}">
                <a16:creationId xmlns:a16="http://schemas.microsoft.com/office/drawing/2014/main" id="{2B0E9503-B66B-5561-1E86-96B8B3BA5BF0}"/>
              </a:ext>
            </a:extLst>
          </p:cNvPr>
          <p:cNvSpPr>
            <a:spLocks noGrp="1"/>
          </p:cNvSpPr>
          <p:nvPr>
            <p:ph type="body" sz="quarter" idx="14"/>
          </p:nvPr>
        </p:nvSpPr>
        <p:spPr>
          <a:xfrm>
            <a:off x="838200" y="1222578"/>
            <a:ext cx="10903974" cy="5195239"/>
          </a:xfrm>
        </p:spPr>
        <p:txBody>
          <a:bodyPr>
            <a:noAutofit/>
          </a:bodyPr>
          <a:lstStyle/>
          <a:p>
            <a:r>
              <a:rPr lang="fr-FR" sz="2000" b="1" dirty="0">
                <a:solidFill>
                  <a:schemeClr val="accent2"/>
                </a:solidFill>
              </a:rPr>
              <a:t>Thématique reconversion </a:t>
            </a:r>
            <a:endParaRPr lang="fr-FR" sz="2000" dirty="0">
              <a:solidFill>
                <a:schemeClr val="accent2"/>
              </a:solidFill>
            </a:endParaRPr>
          </a:p>
          <a:p>
            <a:r>
              <a:rPr lang="fr-FR" b="1" dirty="0"/>
              <a:t>Recherche d’emploi : être présent sur les réseaux sociaux</a:t>
            </a:r>
            <a:r>
              <a:rPr lang="fr-FR" dirty="0"/>
              <a:t>,  aider les agents à maximiser leurs chances de succès dans un marché du travail de plus en plus digitalisé et compétitif</a:t>
            </a:r>
          </a:p>
          <a:p>
            <a:endParaRPr lang="fr-FR" sz="1000" dirty="0"/>
          </a:p>
          <a:p>
            <a:pPr>
              <a:lnSpc>
                <a:spcPct val="120000"/>
              </a:lnSpc>
              <a:spcBef>
                <a:spcPts val="600"/>
              </a:spcBef>
              <a:spcAft>
                <a:spcPts val="600"/>
              </a:spcAft>
            </a:pPr>
            <a:r>
              <a:rPr lang="fr-FR" sz="2000" b="1" dirty="0">
                <a:solidFill>
                  <a:schemeClr val="accent2"/>
                </a:solidFill>
              </a:rPr>
              <a:t>L’obtention de la certification </a:t>
            </a:r>
            <a:r>
              <a:rPr lang="fr-FR" sz="2000" b="1" dirty="0" err="1">
                <a:solidFill>
                  <a:schemeClr val="accent2"/>
                </a:solidFill>
              </a:rPr>
              <a:t>CléA</a:t>
            </a:r>
            <a:r>
              <a:rPr lang="fr-FR" sz="2000" b="1" dirty="0">
                <a:solidFill>
                  <a:schemeClr val="accent2"/>
                </a:solidFill>
              </a:rPr>
              <a:t> </a:t>
            </a:r>
          </a:p>
          <a:p>
            <a:pPr marL="971550" lvl="1" indent="-285750">
              <a:lnSpc>
                <a:spcPct val="120000"/>
              </a:lnSpc>
              <a:spcBef>
                <a:spcPts val="600"/>
              </a:spcBef>
              <a:spcAft>
                <a:spcPts val="600"/>
              </a:spcAft>
              <a:buFont typeface="Wingdings" panose="05000000000000000000" pitchFamily="2" charset="2"/>
              <a:buChar char="Ø"/>
            </a:pPr>
            <a:r>
              <a:rPr lang="fr-FR" sz="1800" b="1" dirty="0">
                <a:solidFill>
                  <a:schemeClr val="bg1"/>
                </a:solidFill>
                <a:latin typeface="Arial" panose="020B0604020202020204" pitchFamily="34" charset="0"/>
                <a:cs typeface="Arial" panose="020B0604020202020204" pitchFamily="34" charset="0"/>
              </a:rPr>
              <a:t>des webinaires </a:t>
            </a:r>
            <a:r>
              <a:rPr lang="fr-FR" sz="1800" dirty="0">
                <a:solidFill>
                  <a:schemeClr val="bg1"/>
                </a:solidFill>
                <a:latin typeface="Arial" panose="020B0604020202020204" pitchFamily="34" charset="0"/>
                <a:cs typeface="Arial" panose="020B0604020202020204" pitchFamily="34" charset="0"/>
              </a:rPr>
              <a:t>d’information à destination des RH et des agents (inscription en IEL) : </a:t>
            </a:r>
            <a:br>
              <a:rPr lang="fr-FR" sz="1800" dirty="0">
                <a:solidFill>
                  <a:schemeClr val="bg1"/>
                </a:solidFill>
                <a:latin typeface="Arial" panose="020B0604020202020204" pitchFamily="34" charset="0"/>
                <a:cs typeface="Arial" panose="020B0604020202020204" pitchFamily="34" charset="0"/>
              </a:rPr>
            </a:br>
            <a:r>
              <a:rPr lang="fr-FR" sz="1800" dirty="0">
                <a:solidFill>
                  <a:schemeClr val="bg1"/>
                </a:solidFill>
                <a:latin typeface="Arial" panose="020B0604020202020204" pitchFamily="34" charset="0"/>
                <a:cs typeface="Arial" panose="020B0604020202020204" pitchFamily="34" charset="0"/>
              </a:rPr>
              <a:t>CLEAD 008 le </a:t>
            </a:r>
            <a:r>
              <a:rPr lang="fr-FR" sz="1800" dirty="0">
                <a:solidFill>
                  <a:schemeClr val="bg1"/>
                </a:solidFill>
                <a:cs typeface="Arial" panose="020B0604020202020204" pitchFamily="34" charset="0"/>
              </a:rPr>
              <a:t>28 janvier 2025 </a:t>
            </a:r>
            <a:r>
              <a:rPr lang="fr-FR" sz="1800" dirty="0">
                <a:solidFill>
                  <a:schemeClr val="bg1"/>
                </a:solidFill>
                <a:latin typeface="Arial" panose="020B0604020202020204" pitchFamily="34" charset="0"/>
                <a:cs typeface="Arial" panose="020B0604020202020204" pitchFamily="34" charset="0"/>
              </a:rPr>
              <a:t>et CLEAD 010 le </a:t>
            </a:r>
            <a:r>
              <a:rPr lang="fr-FR" sz="1800" dirty="0">
                <a:solidFill>
                  <a:schemeClr val="bg1"/>
                </a:solidFill>
                <a:cs typeface="Arial" panose="020B0604020202020204" pitchFamily="34" charset="0"/>
              </a:rPr>
              <a:t>7 février 2025</a:t>
            </a:r>
          </a:p>
          <a:p>
            <a:pPr marL="971550" lvl="1" indent="-285750">
              <a:lnSpc>
                <a:spcPct val="120000"/>
              </a:lnSpc>
              <a:spcBef>
                <a:spcPts val="600"/>
              </a:spcBef>
              <a:spcAft>
                <a:spcPts val="600"/>
              </a:spcAft>
              <a:buFont typeface="Wingdings" panose="05000000000000000000" pitchFamily="2" charset="2"/>
              <a:buChar char="Ø"/>
            </a:pPr>
            <a:r>
              <a:rPr lang="fr-FR" sz="1800" b="1" dirty="0">
                <a:solidFill>
                  <a:schemeClr val="bg1"/>
                </a:solidFill>
                <a:latin typeface="Arial" panose="020B0604020202020204" pitchFamily="34" charset="0"/>
                <a:cs typeface="Arial" panose="020B0604020202020204" pitchFamily="34" charset="0"/>
              </a:rPr>
              <a:t>2 recensements </a:t>
            </a:r>
            <a:r>
              <a:rPr lang="fr-FR" sz="1800" dirty="0">
                <a:solidFill>
                  <a:schemeClr val="bg1"/>
                </a:solidFill>
                <a:latin typeface="Arial" panose="020B0604020202020204" pitchFamily="34" charset="0"/>
                <a:cs typeface="Arial" panose="020B0604020202020204" pitchFamily="34" charset="0"/>
              </a:rPr>
              <a:t>régionaux (inscription en IEL) : CLEAB 005 du </a:t>
            </a:r>
            <a:r>
              <a:rPr lang="fr-FR" sz="1800" dirty="0">
                <a:solidFill>
                  <a:schemeClr val="bg1"/>
                </a:solidFill>
                <a:cs typeface="Arial" panose="020B0604020202020204" pitchFamily="34" charset="0"/>
              </a:rPr>
              <a:t>28 janvier</a:t>
            </a:r>
            <a:r>
              <a:rPr lang="fr-FR" sz="1800" dirty="0">
                <a:solidFill>
                  <a:schemeClr val="bg1"/>
                </a:solidFill>
                <a:latin typeface="Arial" panose="020B0604020202020204" pitchFamily="34" charset="0"/>
                <a:cs typeface="Arial" panose="020B0604020202020204" pitchFamily="34" charset="0"/>
              </a:rPr>
              <a:t> au </a:t>
            </a:r>
            <a:r>
              <a:rPr lang="fr-FR" sz="1800" dirty="0">
                <a:solidFill>
                  <a:schemeClr val="bg1"/>
                </a:solidFill>
                <a:cs typeface="Arial" panose="020B0604020202020204" pitchFamily="34" charset="0"/>
              </a:rPr>
              <a:t>31 mars 2025 </a:t>
            </a:r>
            <a:r>
              <a:rPr lang="fr-FR" sz="1800" dirty="0">
                <a:solidFill>
                  <a:schemeClr val="bg1"/>
                </a:solidFill>
                <a:latin typeface="Arial" panose="020B0604020202020204" pitchFamily="34" charset="0"/>
                <a:cs typeface="Arial" panose="020B0604020202020204" pitchFamily="34" charset="0"/>
              </a:rPr>
              <a:t>et CLEAB 011 du </a:t>
            </a:r>
            <a:r>
              <a:rPr lang="fr-FR" sz="1800" dirty="0">
                <a:solidFill>
                  <a:schemeClr val="bg1"/>
                </a:solidFill>
                <a:cs typeface="Arial" panose="020B0604020202020204" pitchFamily="34" charset="0"/>
              </a:rPr>
              <a:t>09 septembre</a:t>
            </a:r>
            <a:r>
              <a:rPr lang="fr-FR" sz="1800" dirty="0">
                <a:solidFill>
                  <a:schemeClr val="bg1"/>
                </a:solidFill>
                <a:latin typeface="Arial" panose="020B0604020202020204" pitchFamily="34" charset="0"/>
                <a:cs typeface="Arial" panose="020B0604020202020204" pitchFamily="34" charset="0"/>
              </a:rPr>
              <a:t> au </a:t>
            </a:r>
            <a:r>
              <a:rPr lang="fr-FR" sz="1800" dirty="0">
                <a:solidFill>
                  <a:schemeClr val="bg1"/>
                </a:solidFill>
                <a:cs typeface="Arial" panose="020B0604020202020204" pitchFamily="34" charset="0"/>
              </a:rPr>
              <a:t>31 octobre 2025</a:t>
            </a:r>
          </a:p>
          <a:p>
            <a:endParaRPr lang="fr-FR" sz="1000" dirty="0">
              <a:solidFill>
                <a:schemeClr val="accent1"/>
              </a:solidFill>
            </a:endParaRPr>
          </a:p>
          <a:p>
            <a:r>
              <a:rPr lang="fr-FR" sz="2000" b="1" dirty="0">
                <a:solidFill>
                  <a:schemeClr val="accent2"/>
                </a:solidFill>
              </a:rPr>
              <a:t>La formation en situation de travail (FEST)</a:t>
            </a:r>
          </a:p>
          <a:p>
            <a:r>
              <a:rPr lang="fr-FR" dirty="0"/>
              <a:t>L’arrêté du 1</a:t>
            </a:r>
            <a:r>
              <a:rPr lang="fr-FR" baseline="30000" dirty="0"/>
              <a:t>er</a:t>
            </a:r>
            <a:r>
              <a:rPr lang="fr-FR" dirty="0"/>
              <a:t> aout 2023, présente la formation en situation de travail comme la troisième modalité de formation.  Afin d’accompagner les collectivités à piloter leur projet RH, la délégation propose dès 2025 les stages de </a:t>
            </a:r>
            <a:r>
              <a:rPr lang="fr-FR" b="1" dirty="0"/>
              <a:t>référents</a:t>
            </a:r>
            <a:r>
              <a:rPr lang="fr-FR" dirty="0"/>
              <a:t> et </a:t>
            </a:r>
            <a:r>
              <a:rPr lang="fr-FR" b="1" dirty="0"/>
              <a:t>tuteurs</a:t>
            </a:r>
            <a:r>
              <a:rPr lang="fr-FR" dirty="0"/>
              <a:t> FEST.</a:t>
            </a:r>
          </a:p>
          <a:p>
            <a:pPr marL="457200" lvl="1" indent="0">
              <a:buNone/>
            </a:pPr>
            <a:r>
              <a:rPr lang="fr-FR" sz="1800" dirty="0">
                <a:solidFill>
                  <a:schemeClr val="bg1"/>
                </a:solidFill>
                <a:latin typeface="Arial" panose="020B0604020202020204" pitchFamily="34" charset="0"/>
                <a:cs typeface="Arial" panose="020B0604020202020204" pitchFamily="34" charset="0"/>
                <a:sym typeface="Wingdings" panose="05000000000000000000" pitchFamily="2" charset="2"/>
              </a:rPr>
              <a:t> </a:t>
            </a:r>
            <a:r>
              <a:rPr lang="fr-FR" sz="1800" dirty="0">
                <a:solidFill>
                  <a:schemeClr val="bg1"/>
                </a:solidFill>
                <a:latin typeface="Arial" panose="020B0604020202020204" pitchFamily="34" charset="0"/>
                <a:cs typeface="Arial" panose="020B0604020202020204" pitchFamily="34" charset="0"/>
              </a:rPr>
              <a:t>4 stages sur Toulouse et Montpellier</a:t>
            </a:r>
          </a:p>
          <a:p>
            <a:pPr>
              <a:lnSpc>
                <a:spcPct val="120000"/>
              </a:lnSpc>
              <a:spcBef>
                <a:spcPts val="600"/>
              </a:spcBef>
              <a:spcAft>
                <a:spcPts val="600"/>
              </a:spcAft>
            </a:pPr>
            <a:br>
              <a:rPr lang="fr-FR" dirty="0"/>
            </a:br>
            <a:endParaRPr lang="fr-FR" dirty="0"/>
          </a:p>
        </p:txBody>
      </p:sp>
      <p:sp>
        <p:nvSpPr>
          <p:cNvPr id="5" name="Espace réservé du texte 4">
            <a:extLst>
              <a:ext uri="{FF2B5EF4-FFF2-40B4-BE49-F238E27FC236}">
                <a16:creationId xmlns:a16="http://schemas.microsoft.com/office/drawing/2014/main" id="{7EE1F28C-7C9D-6672-DC9E-218921507857}"/>
              </a:ext>
            </a:extLst>
          </p:cNvPr>
          <p:cNvSpPr>
            <a:spLocks noGrp="1"/>
          </p:cNvSpPr>
          <p:nvPr>
            <p:ph type="body" sz="quarter" idx="19"/>
          </p:nvPr>
        </p:nvSpPr>
        <p:spPr/>
        <p:txBody>
          <a:bodyPr/>
          <a:lstStyle/>
          <a:p>
            <a:r>
              <a:rPr lang="fr-FR" dirty="0"/>
              <a:t>1.2</a:t>
            </a:r>
          </a:p>
        </p:txBody>
      </p:sp>
    </p:spTree>
    <p:extLst>
      <p:ext uri="{BB962C8B-B14F-4D97-AF65-F5344CB8AC3E}">
        <p14:creationId xmlns:p14="http://schemas.microsoft.com/office/powerpoint/2010/main" val="5567589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C4113B5D-BF71-5376-5E21-783D564A4964}"/>
              </a:ext>
            </a:extLst>
          </p:cNvPr>
          <p:cNvSpPr>
            <a:spLocks noGrp="1"/>
          </p:cNvSpPr>
          <p:nvPr>
            <p:ph type="body" sz="quarter" idx="13"/>
          </p:nvPr>
        </p:nvSpPr>
        <p:spPr>
          <a:xfrm>
            <a:off x="6322412" y="3933469"/>
            <a:ext cx="5869589" cy="2651181"/>
          </a:xfrm>
        </p:spPr>
        <p:txBody>
          <a:bodyPr>
            <a:noAutofit/>
          </a:bodyPr>
          <a:lstStyle/>
          <a:p>
            <a:pPr defTabSz="685800"/>
            <a:r>
              <a:rPr lang="fr-FR" sz="1600" dirty="0">
                <a:solidFill>
                  <a:srgbClr val="7030A0"/>
                </a:solidFill>
              </a:rPr>
              <a:t>Management</a:t>
            </a:r>
          </a:p>
          <a:p>
            <a:pPr defTabSz="685800"/>
            <a:r>
              <a:rPr lang="fr-FR" sz="1600" dirty="0">
                <a:solidFill>
                  <a:srgbClr val="7030A0"/>
                </a:solidFill>
              </a:rPr>
              <a:t>Affaires juridiques Finances locales</a:t>
            </a:r>
          </a:p>
          <a:p>
            <a:pPr defTabSz="685800"/>
            <a:r>
              <a:rPr lang="fr-FR" sz="1600" dirty="0">
                <a:solidFill>
                  <a:srgbClr val="7030A0"/>
                </a:solidFill>
              </a:rPr>
              <a:t>Gestion des ressources humaines</a:t>
            </a:r>
          </a:p>
          <a:p>
            <a:pPr defTabSz="685800"/>
            <a:r>
              <a:rPr lang="fr-FR" sz="1600" dirty="0">
                <a:solidFill>
                  <a:srgbClr val="7030A0"/>
                </a:solidFill>
              </a:rPr>
              <a:t>Santé, sécurité et conditions de travail </a:t>
            </a:r>
          </a:p>
          <a:p>
            <a:pPr defTabSz="685800"/>
            <a:r>
              <a:rPr lang="fr-FR" sz="1600" dirty="0">
                <a:solidFill>
                  <a:srgbClr val="7030A0"/>
                </a:solidFill>
              </a:rPr>
              <a:t>Communication publique </a:t>
            </a:r>
          </a:p>
          <a:p>
            <a:pPr defTabSz="685800"/>
            <a:r>
              <a:rPr lang="fr-FR" sz="1600" dirty="0">
                <a:solidFill>
                  <a:srgbClr val="7030A0"/>
                </a:solidFill>
              </a:rPr>
              <a:t>Informatique et Bureautique </a:t>
            </a:r>
          </a:p>
          <a:p>
            <a:pPr defTabSz="685800"/>
            <a:r>
              <a:rPr lang="fr-FR" sz="1600" dirty="0">
                <a:solidFill>
                  <a:srgbClr val="7030A0"/>
                </a:solidFill>
              </a:rPr>
              <a:t>Valeurs et principes et Grandes causes</a:t>
            </a:r>
            <a:endParaRPr lang="fr-FR" sz="1600" dirty="0"/>
          </a:p>
        </p:txBody>
      </p:sp>
      <p:sp>
        <p:nvSpPr>
          <p:cNvPr id="3" name="Espace réservé du texte 2">
            <a:extLst>
              <a:ext uri="{FF2B5EF4-FFF2-40B4-BE49-F238E27FC236}">
                <a16:creationId xmlns:a16="http://schemas.microsoft.com/office/drawing/2014/main" id="{1564E335-ADF2-248D-04D9-B8A096373E47}"/>
              </a:ext>
            </a:extLst>
          </p:cNvPr>
          <p:cNvSpPr>
            <a:spLocks noGrp="1"/>
          </p:cNvSpPr>
          <p:nvPr>
            <p:ph type="body" sz="quarter" idx="12"/>
          </p:nvPr>
        </p:nvSpPr>
        <p:spPr/>
        <p:txBody>
          <a:bodyPr/>
          <a:lstStyle/>
          <a:p>
            <a:r>
              <a:rPr lang="fr-FR" dirty="0"/>
              <a:t>1.3</a:t>
            </a:r>
          </a:p>
        </p:txBody>
      </p:sp>
      <p:sp>
        <p:nvSpPr>
          <p:cNvPr id="4" name="Titre 3">
            <a:extLst>
              <a:ext uri="{FF2B5EF4-FFF2-40B4-BE49-F238E27FC236}">
                <a16:creationId xmlns:a16="http://schemas.microsoft.com/office/drawing/2014/main" id="{28537249-408A-F58A-B9EE-87BC4BEAA8F2}"/>
              </a:ext>
            </a:extLst>
          </p:cNvPr>
          <p:cNvSpPr>
            <a:spLocks noGrp="1"/>
          </p:cNvSpPr>
          <p:nvPr>
            <p:ph type="title"/>
          </p:nvPr>
        </p:nvSpPr>
        <p:spPr/>
        <p:txBody>
          <a:bodyPr>
            <a:normAutofit fontScale="90000"/>
          </a:bodyPr>
          <a:lstStyle/>
          <a:p>
            <a:r>
              <a:rPr lang="fr-FR" dirty="0"/>
              <a:t>Pilotage Interne des collectivités</a:t>
            </a:r>
          </a:p>
        </p:txBody>
      </p:sp>
    </p:spTree>
    <p:extLst>
      <p:ext uri="{BB962C8B-B14F-4D97-AF65-F5344CB8AC3E}">
        <p14:creationId xmlns:p14="http://schemas.microsoft.com/office/powerpoint/2010/main" val="1252847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p:cNvPicPr>
            <a:picLocks noChangeAspect="1"/>
          </p:cNvPicPr>
          <p:nvPr/>
        </p:nvPicPr>
        <p:blipFill>
          <a:blip r:embed="rId2"/>
          <a:stretch>
            <a:fillRect/>
          </a:stretch>
        </p:blipFill>
        <p:spPr>
          <a:xfrm>
            <a:off x="6497515" y="1387229"/>
            <a:ext cx="5257800" cy="5180963"/>
          </a:xfrm>
          <a:prstGeom prst="rect">
            <a:avLst/>
          </a:prstGeom>
        </p:spPr>
      </p:pic>
      <p:sp>
        <p:nvSpPr>
          <p:cNvPr id="2" name="Espace réservé du texte 1">
            <a:extLst>
              <a:ext uri="{FF2B5EF4-FFF2-40B4-BE49-F238E27FC236}">
                <a16:creationId xmlns:a16="http://schemas.microsoft.com/office/drawing/2014/main" id="{673C5949-4534-EC4E-BDB3-DE21C12FC2B4}"/>
              </a:ext>
            </a:extLst>
          </p:cNvPr>
          <p:cNvSpPr>
            <a:spLocks noGrp="1"/>
          </p:cNvSpPr>
          <p:nvPr>
            <p:ph type="body" sz="quarter" idx="13"/>
          </p:nvPr>
        </p:nvSpPr>
        <p:spPr>
          <a:xfrm>
            <a:off x="838200" y="601941"/>
            <a:ext cx="8815755" cy="515129"/>
          </a:xfrm>
        </p:spPr>
        <p:txBody>
          <a:bodyPr>
            <a:normAutofit fontScale="77500" lnSpcReduction="20000"/>
          </a:bodyPr>
          <a:lstStyle/>
          <a:p>
            <a:r>
              <a:rPr lang="fr-FR" dirty="0"/>
              <a:t>Accompagner les transformations de l’action publique locale</a:t>
            </a:r>
          </a:p>
        </p:txBody>
      </p:sp>
      <p:sp>
        <p:nvSpPr>
          <p:cNvPr id="4" name="Espace réservé du texte 3">
            <a:extLst>
              <a:ext uri="{FF2B5EF4-FFF2-40B4-BE49-F238E27FC236}">
                <a16:creationId xmlns:a16="http://schemas.microsoft.com/office/drawing/2014/main" id="{772900E2-B645-FEE8-0212-665B9505E145}"/>
              </a:ext>
            </a:extLst>
          </p:cNvPr>
          <p:cNvSpPr>
            <a:spLocks noGrp="1"/>
          </p:cNvSpPr>
          <p:nvPr>
            <p:ph type="body" sz="quarter" idx="17"/>
          </p:nvPr>
        </p:nvSpPr>
        <p:spPr>
          <a:xfrm>
            <a:off x="883244" y="869901"/>
            <a:ext cx="8725665" cy="467692"/>
          </a:xfrm>
        </p:spPr>
        <p:txBody>
          <a:bodyPr/>
          <a:lstStyle/>
          <a:p>
            <a:r>
              <a:rPr lang="fr-FR" dirty="0"/>
              <a:t>Accélérer la transition écologique et faire face aux crises</a:t>
            </a:r>
          </a:p>
        </p:txBody>
      </p:sp>
      <p:sp>
        <p:nvSpPr>
          <p:cNvPr id="5" name="Espace réservé du texte 4">
            <a:extLst>
              <a:ext uri="{FF2B5EF4-FFF2-40B4-BE49-F238E27FC236}">
                <a16:creationId xmlns:a16="http://schemas.microsoft.com/office/drawing/2014/main" id="{7EE1F28C-7C9D-6672-DC9E-218921507857}"/>
              </a:ext>
            </a:extLst>
          </p:cNvPr>
          <p:cNvSpPr>
            <a:spLocks noGrp="1"/>
          </p:cNvSpPr>
          <p:nvPr>
            <p:ph type="body" sz="quarter" idx="19"/>
          </p:nvPr>
        </p:nvSpPr>
        <p:spPr/>
        <p:txBody>
          <a:bodyPr/>
          <a:lstStyle/>
          <a:p>
            <a:r>
              <a:rPr lang="fr-FR" dirty="0"/>
              <a:t>1.3</a:t>
            </a:r>
          </a:p>
        </p:txBody>
      </p:sp>
      <p:graphicFrame>
        <p:nvGraphicFramePr>
          <p:cNvPr id="6" name="Diagramme 5"/>
          <p:cNvGraphicFramePr/>
          <p:nvPr/>
        </p:nvGraphicFramePr>
        <p:xfrm>
          <a:off x="3656587" y="1755649"/>
          <a:ext cx="5997368" cy="41791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me 6"/>
          <p:cNvGraphicFramePr/>
          <p:nvPr/>
        </p:nvGraphicFramePr>
        <p:xfrm>
          <a:off x="388485" y="1758303"/>
          <a:ext cx="5997368" cy="417542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5113978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58A890-1158-8DAA-67E2-2A1A2DEFB062}"/>
              </a:ext>
            </a:extLst>
          </p:cNvPr>
          <p:cNvSpPr>
            <a:spLocks noGrp="1"/>
          </p:cNvSpPr>
          <p:nvPr>
            <p:ph type="body" sz="half" idx="2"/>
          </p:nvPr>
        </p:nvSpPr>
        <p:spPr>
          <a:xfrm>
            <a:off x="838200" y="1184312"/>
            <a:ext cx="11047412" cy="2286000"/>
          </a:xfrm>
        </p:spPr>
        <p:txBody>
          <a:bodyPr>
            <a:noAutofit/>
          </a:bodyPr>
          <a:lstStyle/>
          <a:p>
            <a:r>
              <a:rPr lang="fr-FR" sz="1800" dirty="0"/>
              <a:t>Orientations de l’offre pour répondre à la priorité donnée à la transition écologique :</a:t>
            </a:r>
          </a:p>
          <a:p>
            <a:r>
              <a:rPr lang="fr-FR" sz="1800" dirty="0"/>
              <a:t>L’urgence liée à l’incidence de l’activité humaine sur la nature et le climat amène de nombreuses collectivités à intégrer les impératifs écologiques dans les politiques publiques menées </a:t>
            </a:r>
          </a:p>
          <a:p>
            <a:pPr marL="285750" indent="-285750">
              <a:buFont typeface="Wingdings 3" panose="05040102010807070707" pitchFamily="18" charset="2"/>
              <a:buChar char=""/>
            </a:pPr>
            <a:r>
              <a:rPr lang="fr-FR" sz="1800" dirty="0"/>
              <a:t>Transformations systémiques des organisations et des politiques publiques</a:t>
            </a:r>
          </a:p>
          <a:p>
            <a:pPr marL="742950" lvl="1" indent="-285750">
              <a:buFont typeface="Wingdings" panose="05000000000000000000" pitchFamily="2" charset="2"/>
              <a:buChar char="ð"/>
            </a:pPr>
            <a:r>
              <a:rPr lang="fr-FR" sz="1800" dirty="0">
                <a:solidFill>
                  <a:schemeClr val="bg1"/>
                </a:solidFill>
                <a:latin typeface="Arial" panose="020B0604020202020204" pitchFamily="34" charset="0"/>
                <a:cs typeface="Arial" panose="020B0604020202020204" pitchFamily="34" charset="0"/>
              </a:rPr>
              <a:t>Cycle dédié au management des transitions de l’INET</a:t>
            </a:r>
          </a:p>
          <a:p>
            <a:pPr marL="742950" lvl="1" indent="-285750">
              <a:buFont typeface="Wingdings" panose="05000000000000000000" pitchFamily="2" charset="2"/>
              <a:buChar char="ð"/>
            </a:pPr>
            <a:r>
              <a:rPr lang="fr-FR" sz="1800" dirty="0">
                <a:solidFill>
                  <a:schemeClr val="bg1"/>
                </a:solidFill>
                <a:latin typeface="Arial" panose="020B0604020202020204" pitchFamily="34" charset="0"/>
                <a:cs typeface="Arial" panose="020B0604020202020204" pitchFamily="34" charset="0"/>
              </a:rPr>
              <a:t>Cycle dédié au management de la transition écologique et sociale dans les INSET</a:t>
            </a:r>
          </a:p>
          <a:p>
            <a:pPr marL="742950" lvl="1" indent="-285750">
              <a:buFont typeface="Wingdings" panose="05000000000000000000" pitchFamily="2" charset="2"/>
              <a:buChar char="ð"/>
            </a:pPr>
            <a:r>
              <a:rPr lang="fr-FR" sz="1800" dirty="0">
                <a:solidFill>
                  <a:schemeClr val="bg1"/>
                </a:solidFill>
                <a:latin typeface="Arial" panose="020B0604020202020204" pitchFamily="34" charset="0"/>
                <a:cs typeface="Arial" panose="020B0604020202020204" pitchFamily="34" charset="0"/>
              </a:rPr>
              <a:t>Livret thématique sur l’offre de formation « transition écologique »</a:t>
            </a:r>
          </a:p>
          <a:p>
            <a:pPr marL="742950" lvl="1" indent="-285750">
              <a:buFont typeface="Wingdings" panose="05000000000000000000" pitchFamily="2" charset="2"/>
              <a:buChar char="ð"/>
            </a:pPr>
            <a:r>
              <a:rPr lang="fr-FR" sz="1800" dirty="0">
                <a:solidFill>
                  <a:schemeClr val="bg1"/>
                </a:solidFill>
                <a:latin typeface="Arial" panose="020B0604020202020204" pitchFamily="34" charset="0"/>
                <a:cs typeface="Arial" panose="020B0604020202020204" pitchFamily="34" charset="0"/>
              </a:rPr>
              <a:t>Parcours modulaire à destination des cadres dirigeants et des encadrants de proximité et 	intermédiaire en délégation Occitanie</a:t>
            </a:r>
          </a:p>
        </p:txBody>
      </p:sp>
      <p:sp>
        <p:nvSpPr>
          <p:cNvPr id="4" name="Espace réservé du texte 3">
            <a:extLst>
              <a:ext uri="{FF2B5EF4-FFF2-40B4-BE49-F238E27FC236}">
                <a16:creationId xmlns:a16="http://schemas.microsoft.com/office/drawing/2014/main" id="{43667019-A73C-68AD-7352-4977DDD48973}"/>
              </a:ext>
            </a:extLst>
          </p:cNvPr>
          <p:cNvSpPr>
            <a:spLocks noGrp="1"/>
          </p:cNvSpPr>
          <p:nvPr>
            <p:ph type="body" sz="quarter" idx="13"/>
          </p:nvPr>
        </p:nvSpPr>
        <p:spPr>
          <a:xfrm>
            <a:off x="838200" y="601941"/>
            <a:ext cx="9633438" cy="461928"/>
          </a:xfrm>
        </p:spPr>
        <p:txBody>
          <a:bodyPr>
            <a:noAutofit/>
          </a:bodyPr>
          <a:lstStyle/>
          <a:p>
            <a:r>
              <a:rPr lang="fr-FR" dirty="0"/>
              <a:t>Management</a:t>
            </a:r>
            <a:endParaRPr lang="fr-FR" sz="3200" dirty="0"/>
          </a:p>
        </p:txBody>
      </p:sp>
      <p:sp>
        <p:nvSpPr>
          <p:cNvPr id="6" name="Espace réservé du texte 5">
            <a:extLst>
              <a:ext uri="{FF2B5EF4-FFF2-40B4-BE49-F238E27FC236}">
                <a16:creationId xmlns:a16="http://schemas.microsoft.com/office/drawing/2014/main" id="{4A01C14D-9F59-4A09-0CDB-EF6A119F55FF}"/>
              </a:ext>
            </a:extLst>
          </p:cNvPr>
          <p:cNvSpPr>
            <a:spLocks noGrp="1"/>
          </p:cNvSpPr>
          <p:nvPr>
            <p:ph type="body" sz="quarter" idx="19"/>
          </p:nvPr>
        </p:nvSpPr>
        <p:spPr/>
        <p:txBody>
          <a:bodyPr/>
          <a:lstStyle/>
          <a:p>
            <a:r>
              <a:rPr lang="fr-FR" dirty="0"/>
              <a:t>1.3</a:t>
            </a:r>
          </a:p>
        </p:txBody>
      </p:sp>
      <p:sp>
        <p:nvSpPr>
          <p:cNvPr id="7" name="Espace réservé du texte 1">
            <a:extLst>
              <a:ext uri="{FF2B5EF4-FFF2-40B4-BE49-F238E27FC236}">
                <a16:creationId xmlns:a16="http://schemas.microsoft.com/office/drawing/2014/main" id="{5858A890-1158-8DAA-67E2-2A1A2DEFB062}"/>
              </a:ext>
            </a:extLst>
          </p:cNvPr>
          <p:cNvSpPr>
            <a:spLocks noGrp="1"/>
          </p:cNvSpPr>
          <p:nvPr>
            <p:ph type="body" sz="half" idx="2"/>
          </p:nvPr>
        </p:nvSpPr>
        <p:spPr>
          <a:xfrm>
            <a:off x="838200" y="4874082"/>
            <a:ext cx="11045824" cy="1544516"/>
          </a:xfrm>
        </p:spPr>
        <p:txBody>
          <a:bodyPr>
            <a:normAutofit/>
          </a:bodyPr>
          <a:lstStyle/>
          <a:p>
            <a:r>
              <a:rPr lang="fr-FR" sz="1800" dirty="0"/>
              <a:t>Transition écologique et contexte inflationniste : offre catalogue adaptée et webinaires d’actualité tous les trimestres</a:t>
            </a:r>
          </a:p>
          <a:p>
            <a:r>
              <a:rPr lang="fr-FR" sz="1800" dirty="0"/>
              <a:t>Impacts de la Loi de Finances 2025 pour la préparation budgétaire des collectivités : webinaire régional et JA en présentiel dans les départements fin janvier et février </a:t>
            </a:r>
          </a:p>
        </p:txBody>
      </p:sp>
      <p:sp>
        <p:nvSpPr>
          <p:cNvPr id="8" name="Espace réservé du texte 3">
            <a:extLst>
              <a:ext uri="{FF2B5EF4-FFF2-40B4-BE49-F238E27FC236}">
                <a16:creationId xmlns:a16="http://schemas.microsoft.com/office/drawing/2014/main" id="{43667019-A73C-68AD-7352-4977DDD48973}"/>
              </a:ext>
            </a:extLst>
          </p:cNvPr>
          <p:cNvSpPr>
            <a:spLocks noGrp="1"/>
          </p:cNvSpPr>
          <p:nvPr>
            <p:ph type="body" sz="quarter" idx="13"/>
          </p:nvPr>
        </p:nvSpPr>
        <p:spPr>
          <a:xfrm>
            <a:off x="838200" y="4327362"/>
            <a:ext cx="9731118" cy="461928"/>
          </a:xfrm>
        </p:spPr>
        <p:txBody>
          <a:bodyPr>
            <a:noAutofit/>
          </a:bodyPr>
          <a:lstStyle/>
          <a:p>
            <a:r>
              <a:rPr lang="fr-FR" dirty="0"/>
              <a:t>Affaires juridiques et Finances locales</a:t>
            </a:r>
          </a:p>
        </p:txBody>
      </p:sp>
    </p:spTree>
    <p:extLst>
      <p:ext uri="{BB962C8B-B14F-4D97-AF65-F5344CB8AC3E}">
        <p14:creationId xmlns:p14="http://schemas.microsoft.com/office/powerpoint/2010/main" val="38367683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858A890-1158-8DAA-67E2-2A1A2DEFB062}"/>
              </a:ext>
            </a:extLst>
          </p:cNvPr>
          <p:cNvSpPr>
            <a:spLocks noGrp="1"/>
          </p:cNvSpPr>
          <p:nvPr>
            <p:ph type="body" sz="half" idx="2"/>
          </p:nvPr>
        </p:nvSpPr>
        <p:spPr>
          <a:xfrm>
            <a:off x="886246" y="1339134"/>
            <a:ext cx="11045824" cy="817684"/>
          </a:xfrm>
        </p:spPr>
        <p:txBody>
          <a:bodyPr>
            <a:noAutofit/>
          </a:bodyPr>
          <a:lstStyle/>
          <a:p>
            <a:pPr>
              <a:lnSpc>
                <a:spcPct val="100000"/>
              </a:lnSpc>
              <a:spcBef>
                <a:spcPts val="600"/>
              </a:spcBef>
            </a:pPr>
            <a:r>
              <a:rPr lang="fr-FR" sz="1800" dirty="0"/>
              <a:t>Parcours sur la transition écologique dans les ressources humaines à destination des DRH</a:t>
            </a:r>
          </a:p>
          <a:p>
            <a:pPr>
              <a:lnSpc>
                <a:spcPct val="100000"/>
              </a:lnSpc>
              <a:spcBef>
                <a:spcPts val="600"/>
              </a:spcBef>
            </a:pPr>
            <a:r>
              <a:rPr lang="fr-FR" sz="1800" dirty="0"/>
              <a:t>Attractivité des employeurs territoriaux : offre de formation densifiée sur le recrutement ; un nouvel itinéraire conseillers en évolution professionnelle (Cycle RNCP en préparation).</a:t>
            </a:r>
          </a:p>
          <a:p>
            <a:pPr>
              <a:lnSpc>
                <a:spcPct val="100000"/>
              </a:lnSpc>
              <a:spcBef>
                <a:spcPts val="600"/>
              </a:spcBef>
            </a:pPr>
            <a:r>
              <a:rPr lang="fr-FR" sz="1800" b="1" dirty="0">
                <a:solidFill>
                  <a:schemeClr val="accent2"/>
                </a:solidFill>
              </a:rPr>
              <a:t>SST</a:t>
            </a:r>
            <a:r>
              <a:rPr lang="fr-FR" sz="1800" dirty="0"/>
              <a:t> : formations réglementaires et continues dédiées aux acteurs de la prévention</a:t>
            </a:r>
            <a:endParaRPr lang="fr-FR" sz="2000" dirty="0"/>
          </a:p>
          <a:p>
            <a:pPr>
              <a:lnSpc>
                <a:spcPct val="110000"/>
              </a:lnSpc>
            </a:pPr>
            <a:endParaRPr lang="fr-FR" sz="1800" dirty="0"/>
          </a:p>
          <a:p>
            <a:pPr>
              <a:lnSpc>
                <a:spcPct val="110000"/>
              </a:lnSpc>
            </a:pPr>
            <a:endParaRPr lang="fr-FR" sz="1800" dirty="0"/>
          </a:p>
          <a:p>
            <a:endParaRPr lang="fr-FR" sz="1800" b="1" dirty="0"/>
          </a:p>
          <a:p>
            <a:pPr lvl="1"/>
            <a:r>
              <a:rPr lang="fr-FR" sz="1800" b="1" dirty="0"/>
              <a:t>Le recrutement : offre de formation densifiée </a:t>
            </a:r>
          </a:p>
          <a:p>
            <a:pPr lvl="1"/>
            <a:r>
              <a:rPr lang="fr-FR" sz="1800" b="1" dirty="0"/>
              <a:t>La question de la transition professionnelle dans les collectivités : professionnalisation des conseillers en évolution professionnelle (itinéraire et Cycle RNCP en préparation)</a:t>
            </a:r>
          </a:p>
        </p:txBody>
      </p:sp>
      <p:sp>
        <p:nvSpPr>
          <p:cNvPr id="4" name="Espace réservé du texte 3">
            <a:extLst>
              <a:ext uri="{FF2B5EF4-FFF2-40B4-BE49-F238E27FC236}">
                <a16:creationId xmlns:a16="http://schemas.microsoft.com/office/drawing/2014/main" id="{43667019-A73C-68AD-7352-4977DDD48973}"/>
              </a:ext>
            </a:extLst>
          </p:cNvPr>
          <p:cNvSpPr>
            <a:spLocks noGrp="1"/>
          </p:cNvSpPr>
          <p:nvPr>
            <p:ph type="body" sz="quarter" idx="13"/>
          </p:nvPr>
        </p:nvSpPr>
        <p:spPr>
          <a:xfrm>
            <a:off x="886246" y="877206"/>
            <a:ext cx="9633438" cy="461928"/>
          </a:xfrm>
        </p:spPr>
        <p:txBody>
          <a:bodyPr>
            <a:noAutofit/>
          </a:bodyPr>
          <a:lstStyle/>
          <a:p>
            <a:r>
              <a:rPr lang="fr-FR" dirty="0"/>
              <a:t>Ressources humaines</a:t>
            </a:r>
            <a:endParaRPr lang="fr-FR" sz="3200" dirty="0"/>
          </a:p>
        </p:txBody>
      </p:sp>
      <p:sp>
        <p:nvSpPr>
          <p:cNvPr id="6" name="Espace réservé du texte 5">
            <a:extLst>
              <a:ext uri="{FF2B5EF4-FFF2-40B4-BE49-F238E27FC236}">
                <a16:creationId xmlns:a16="http://schemas.microsoft.com/office/drawing/2014/main" id="{4A01C14D-9F59-4A09-0CDB-EF6A119F55FF}"/>
              </a:ext>
            </a:extLst>
          </p:cNvPr>
          <p:cNvSpPr>
            <a:spLocks noGrp="1"/>
          </p:cNvSpPr>
          <p:nvPr>
            <p:ph type="body" sz="quarter" idx="19"/>
          </p:nvPr>
        </p:nvSpPr>
        <p:spPr/>
        <p:txBody>
          <a:bodyPr/>
          <a:lstStyle/>
          <a:p>
            <a:r>
              <a:rPr lang="fr-FR" dirty="0"/>
              <a:t>1.3</a:t>
            </a:r>
          </a:p>
        </p:txBody>
      </p:sp>
      <p:sp>
        <p:nvSpPr>
          <p:cNvPr id="7" name="Espace réservé du texte 1">
            <a:extLst>
              <a:ext uri="{FF2B5EF4-FFF2-40B4-BE49-F238E27FC236}">
                <a16:creationId xmlns:a16="http://schemas.microsoft.com/office/drawing/2014/main" id="{5858A890-1158-8DAA-67E2-2A1A2DEFB062}"/>
              </a:ext>
            </a:extLst>
          </p:cNvPr>
          <p:cNvSpPr>
            <a:spLocks noGrp="1"/>
          </p:cNvSpPr>
          <p:nvPr>
            <p:ph type="body" sz="half" idx="2"/>
          </p:nvPr>
        </p:nvSpPr>
        <p:spPr>
          <a:xfrm>
            <a:off x="884658" y="5931001"/>
            <a:ext cx="11047412" cy="902450"/>
          </a:xfrm>
        </p:spPr>
        <p:txBody>
          <a:bodyPr>
            <a:normAutofit fontScale="92500" lnSpcReduction="10000"/>
          </a:bodyPr>
          <a:lstStyle/>
          <a:p>
            <a:pPr>
              <a:lnSpc>
                <a:spcPct val="110000"/>
              </a:lnSpc>
            </a:pPr>
            <a:r>
              <a:rPr lang="fr-FR" sz="1800" dirty="0">
                <a:cs typeface="Calibri" panose="020F0502020204030204" pitchFamily="34" charset="0"/>
              </a:rPr>
              <a:t>La lutte contre les discriminations, La prise en charge des situations de handicap, La formation aux savoirs de base, La langue des signes, L’égalité femmes hommes, La prévention et la lutte contre les propos et comportements sexistes au travail.</a:t>
            </a:r>
          </a:p>
        </p:txBody>
      </p:sp>
      <p:sp>
        <p:nvSpPr>
          <p:cNvPr id="8" name="Espace réservé du texte 3">
            <a:extLst>
              <a:ext uri="{FF2B5EF4-FFF2-40B4-BE49-F238E27FC236}">
                <a16:creationId xmlns:a16="http://schemas.microsoft.com/office/drawing/2014/main" id="{43667019-A73C-68AD-7352-4977DDD48973}"/>
              </a:ext>
            </a:extLst>
          </p:cNvPr>
          <p:cNvSpPr>
            <a:spLocks noGrp="1"/>
          </p:cNvSpPr>
          <p:nvPr>
            <p:ph type="body" sz="quarter" idx="13"/>
          </p:nvPr>
        </p:nvSpPr>
        <p:spPr>
          <a:xfrm>
            <a:off x="886246" y="5053561"/>
            <a:ext cx="11049000" cy="461928"/>
          </a:xfrm>
        </p:spPr>
        <p:txBody>
          <a:bodyPr>
            <a:noAutofit/>
          </a:bodyPr>
          <a:lstStyle/>
          <a:p>
            <a:r>
              <a:rPr lang="fr-FR" dirty="0"/>
              <a:t>Les transitions sociétales dans les valeurs et principes</a:t>
            </a:r>
            <a:br>
              <a:rPr lang="fr-FR" dirty="0"/>
            </a:br>
            <a:r>
              <a:rPr lang="fr-FR" dirty="0"/>
              <a:t>et grandes causes</a:t>
            </a:r>
          </a:p>
        </p:txBody>
      </p:sp>
      <p:sp>
        <p:nvSpPr>
          <p:cNvPr id="9" name="Espace réservé du texte 1">
            <a:extLst>
              <a:ext uri="{FF2B5EF4-FFF2-40B4-BE49-F238E27FC236}">
                <a16:creationId xmlns:a16="http://schemas.microsoft.com/office/drawing/2014/main" id="{5858A890-1158-8DAA-67E2-2A1A2DEFB062}"/>
              </a:ext>
            </a:extLst>
          </p:cNvPr>
          <p:cNvSpPr>
            <a:spLocks noGrp="1"/>
          </p:cNvSpPr>
          <p:nvPr>
            <p:ph type="body" sz="half" idx="2"/>
          </p:nvPr>
        </p:nvSpPr>
        <p:spPr>
          <a:xfrm>
            <a:off x="884658" y="3244651"/>
            <a:ext cx="11047412" cy="2049742"/>
          </a:xfrm>
        </p:spPr>
        <p:txBody>
          <a:bodyPr>
            <a:noAutofit/>
          </a:bodyPr>
          <a:lstStyle/>
          <a:p>
            <a:r>
              <a:rPr lang="fr-FR" sz="1800" u="sng" dirty="0">
                <a:cs typeface="Calibri" panose="020F0502020204030204" pitchFamily="34" charset="0"/>
              </a:rPr>
              <a:t>La transition numérique et l’intelligence artificielle : Nombreuses nouveautés</a:t>
            </a:r>
          </a:p>
          <a:p>
            <a:r>
              <a:rPr lang="fr-FR" sz="1800" dirty="0"/>
              <a:t>Digitalisation grandissante de tous les services publics : la digitalisation des services publics est de plus en plus une compétence transversale présente dans tous les métiers.</a:t>
            </a:r>
          </a:p>
          <a:p>
            <a:r>
              <a:rPr lang="fr-FR" sz="1800" dirty="0"/>
              <a:t>Emergence de l’intelligence artificielle : stages en informatique et communication et RH</a:t>
            </a:r>
          </a:p>
          <a:p>
            <a:r>
              <a:rPr lang="fr-FR" sz="1800" u="sng" dirty="0">
                <a:cs typeface="Calibri" panose="020F0502020204030204" pitchFamily="34" charset="0"/>
              </a:rPr>
              <a:t>Cyber sécurité en partenariat avec les services de l’Etat</a:t>
            </a:r>
          </a:p>
        </p:txBody>
      </p:sp>
      <p:sp>
        <p:nvSpPr>
          <p:cNvPr id="10" name="Espace réservé du texte 3">
            <a:extLst>
              <a:ext uri="{FF2B5EF4-FFF2-40B4-BE49-F238E27FC236}">
                <a16:creationId xmlns:a16="http://schemas.microsoft.com/office/drawing/2014/main" id="{43667019-A73C-68AD-7352-4977DDD48973}"/>
              </a:ext>
            </a:extLst>
          </p:cNvPr>
          <p:cNvSpPr>
            <a:spLocks noGrp="1"/>
          </p:cNvSpPr>
          <p:nvPr>
            <p:ph type="body" sz="quarter" idx="13"/>
          </p:nvPr>
        </p:nvSpPr>
        <p:spPr>
          <a:xfrm>
            <a:off x="881482" y="2793498"/>
            <a:ext cx="9731118" cy="461928"/>
          </a:xfrm>
        </p:spPr>
        <p:txBody>
          <a:bodyPr>
            <a:noAutofit/>
          </a:bodyPr>
          <a:lstStyle/>
          <a:p>
            <a:r>
              <a:rPr lang="fr-FR" dirty="0"/>
              <a:t>Communication publique et Informatique/Bureautique</a:t>
            </a:r>
          </a:p>
        </p:txBody>
      </p:sp>
    </p:spTree>
    <p:extLst>
      <p:ext uri="{BB962C8B-B14F-4D97-AF65-F5344CB8AC3E}">
        <p14:creationId xmlns:p14="http://schemas.microsoft.com/office/powerpoint/2010/main" val="1145091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C4113B5D-BF71-5376-5E21-783D564A4964}"/>
              </a:ext>
            </a:extLst>
          </p:cNvPr>
          <p:cNvSpPr>
            <a:spLocks noGrp="1"/>
          </p:cNvSpPr>
          <p:nvPr>
            <p:ph type="body" sz="quarter" idx="13"/>
          </p:nvPr>
        </p:nvSpPr>
        <p:spPr>
          <a:xfrm>
            <a:off x="6384387" y="4378853"/>
            <a:ext cx="4637574" cy="1740877"/>
          </a:xfrm>
        </p:spPr>
        <p:txBody>
          <a:bodyPr>
            <a:normAutofit/>
          </a:bodyPr>
          <a:lstStyle/>
          <a:p>
            <a:r>
              <a:rPr lang="fr-FR" dirty="0"/>
              <a:t>Une offre de service au cœur des enjeux de société et des territoires autour de 9 thématiques de formation​</a:t>
            </a:r>
          </a:p>
          <a:p>
            <a:endParaRPr lang="fr-FR" dirty="0"/>
          </a:p>
        </p:txBody>
      </p:sp>
      <p:sp>
        <p:nvSpPr>
          <p:cNvPr id="3" name="Espace réservé du texte 2">
            <a:extLst>
              <a:ext uri="{FF2B5EF4-FFF2-40B4-BE49-F238E27FC236}">
                <a16:creationId xmlns:a16="http://schemas.microsoft.com/office/drawing/2014/main" id="{1564E335-ADF2-248D-04D9-B8A096373E47}"/>
              </a:ext>
            </a:extLst>
          </p:cNvPr>
          <p:cNvSpPr>
            <a:spLocks noGrp="1"/>
          </p:cNvSpPr>
          <p:nvPr>
            <p:ph type="body" sz="quarter" idx="12"/>
          </p:nvPr>
        </p:nvSpPr>
        <p:spPr/>
        <p:txBody>
          <a:bodyPr/>
          <a:lstStyle/>
          <a:p>
            <a:r>
              <a:rPr lang="fr-FR" dirty="0"/>
              <a:t>1.4</a:t>
            </a:r>
          </a:p>
        </p:txBody>
      </p:sp>
      <p:sp>
        <p:nvSpPr>
          <p:cNvPr id="4" name="Titre 3">
            <a:extLst>
              <a:ext uri="{FF2B5EF4-FFF2-40B4-BE49-F238E27FC236}">
                <a16:creationId xmlns:a16="http://schemas.microsoft.com/office/drawing/2014/main" id="{28537249-408A-F58A-B9EE-87BC4BEAA8F2}"/>
              </a:ext>
            </a:extLst>
          </p:cNvPr>
          <p:cNvSpPr>
            <a:spLocks noGrp="1"/>
          </p:cNvSpPr>
          <p:nvPr>
            <p:ph type="title"/>
          </p:nvPr>
        </p:nvSpPr>
        <p:spPr>
          <a:xfrm>
            <a:off x="6322412" y="3250198"/>
            <a:ext cx="5663539" cy="1378952"/>
          </a:xfrm>
        </p:spPr>
        <p:txBody>
          <a:bodyPr>
            <a:normAutofit/>
          </a:bodyPr>
          <a:lstStyle/>
          <a:p>
            <a:r>
              <a:rPr lang="fr-FR" sz="3200" dirty="0"/>
              <a:t>Services à la Population</a:t>
            </a:r>
          </a:p>
        </p:txBody>
      </p:sp>
    </p:spTree>
    <p:extLst>
      <p:ext uri="{BB962C8B-B14F-4D97-AF65-F5344CB8AC3E}">
        <p14:creationId xmlns:p14="http://schemas.microsoft.com/office/powerpoint/2010/main" val="12509846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198E6FD-5DA3-9F9F-F368-6A57C752B67F}"/>
              </a:ext>
            </a:extLst>
          </p:cNvPr>
          <p:cNvSpPr>
            <a:spLocks/>
          </p:cNvSpPr>
          <p:nvPr/>
        </p:nvSpPr>
        <p:spPr>
          <a:xfrm>
            <a:off x="3472774" y="1203093"/>
            <a:ext cx="8344983" cy="2723744"/>
          </a:xfrm>
          <a:prstGeom prst="rect">
            <a:avLst/>
          </a:prstGeom>
          <a:solidFill>
            <a:srgbClr val="E6F6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D8EAFF"/>
              </a:solidFill>
            </a:endParaRPr>
          </a:p>
        </p:txBody>
      </p:sp>
      <p:sp>
        <p:nvSpPr>
          <p:cNvPr id="18" name="Rectangle 17">
            <a:extLst>
              <a:ext uri="{FF2B5EF4-FFF2-40B4-BE49-F238E27FC236}">
                <a16:creationId xmlns:a16="http://schemas.microsoft.com/office/drawing/2014/main" id="{4935F15C-6807-0148-A9DA-9AA6E89AB906}"/>
              </a:ext>
            </a:extLst>
          </p:cNvPr>
          <p:cNvSpPr>
            <a:spLocks/>
          </p:cNvSpPr>
          <p:nvPr/>
        </p:nvSpPr>
        <p:spPr>
          <a:xfrm>
            <a:off x="483411" y="2033082"/>
            <a:ext cx="10771491" cy="4244396"/>
          </a:xfrm>
          <a:prstGeom prst="rect">
            <a:avLst/>
          </a:prstGeom>
          <a:solidFill>
            <a:srgbClr val="E6F6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rgbClr val="D8EAFF"/>
              </a:solidFill>
            </a:endParaRPr>
          </a:p>
        </p:txBody>
      </p:sp>
      <p:pic>
        <p:nvPicPr>
          <p:cNvPr id="21" name="Graphique 20">
            <a:extLst>
              <a:ext uri="{FF2B5EF4-FFF2-40B4-BE49-F238E27FC236}">
                <a16:creationId xmlns:a16="http://schemas.microsoft.com/office/drawing/2014/main" id="{CF1AFE2D-6A48-F2BE-6F29-2DEE378F4B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8269" y="2615038"/>
            <a:ext cx="914400" cy="480060"/>
          </a:xfrm>
          <a:prstGeom prst="rect">
            <a:avLst/>
          </a:prstGeom>
        </p:spPr>
      </p:pic>
      <p:pic>
        <p:nvPicPr>
          <p:cNvPr id="23" name="Graphique 22">
            <a:extLst>
              <a:ext uri="{FF2B5EF4-FFF2-40B4-BE49-F238E27FC236}">
                <a16:creationId xmlns:a16="http://schemas.microsoft.com/office/drawing/2014/main" id="{F60E7EDC-0345-6D80-6427-A04757F655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8980" y="2554443"/>
            <a:ext cx="914400" cy="601249"/>
          </a:xfrm>
          <a:prstGeom prst="rect">
            <a:avLst/>
          </a:prstGeom>
        </p:spPr>
      </p:pic>
      <p:pic>
        <p:nvPicPr>
          <p:cNvPr id="24" name="Graphique 23">
            <a:extLst>
              <a:ext uri="{FF2B5EF4-FFF2-40B4-BE49-F238E27FC236}">
                <a16:creationId xmlns:a16="http://schemas.microsoft.com/office/drawing/2014/main" id="{0116E9F4-B171-8982-0EC9-8B12235853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41272" y="4680373"/>
            <a:ext cx="914400" cy="457200"/>
          </a:xfrm>
          <a:prstGeom prst="rect">
            <a:avLst/>
          </a:prstGeom>
        </p:spPr>
      </p:pic>
      <p:sp>
        <p:nvSpPr>
          <p:cNvPr id="25" name="Text Placeholder 3">
            <a:extLst>
              <a:ext uri="{FF2B5EF4-FFF2-40B4-BE49-F238E27FC236}">
                <a16:creationId xmlns:a16="http://schemas.microsoft.com/office/drawing/2014/main" id="{80FE537D-972E-C0E4-7400-0D5052F40C93}"/>
              </a:ext>
            </a:extLst>
          </p:cNvPr>
          <p:cNvSpPr txBox="1">
            <a:spLocks/>
          </p:cNvSpPr>
          <p:nvPr/>
        </p:nvSpPr>
        <p:spPr>
          <a:xfrm>
            <a:off x="2340369" y="2708133"/>
            <a:ext cx="4070911" cy="644096"/>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bg1">
                    <a:lumMod val="95000"/>
                    <a:lumOff val="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00000"/>
              </a:lnSpc>
            </a:pPr>
            <a:r>
              <a:rPr lang="fr-FR" sz="1400" dirty="0"/>
              <a:t>Accompagnement des professionnels à domicile et en EHPAD dans un contexte de réforme du secteur de l’aide à domicile</a:t>
            </a:r>
          </a:p>
          <a:p>
            <a:pPr marL="171450" indent="-171450">
              <a:lnSpc>
                <a:spcPct val="100000"/>
              </a:lnSpc>
              <a:spcBef>
                <a:spcPts val="0"/>
              </a:spcBef>
              <a:buFont typeface="Wingdings" panose="05000000000000000000" pitchFamily="2" charset="2"/>
              <a:buChar char="Ø"/>
            </a:pPr>
            <a:r>
              <a:rPr lang="fr-FR" sz="1200" dirty="0">
                <a:latin typeface="+mn-lt"/>
              </a:rPr>
              <a:t>Itinéraire Responsables de secteur</a:t>
            </a:r>
          </a:p>
          <a:p>
            <a:pPr marL="171450" indent="-171450">
              <a:lnSpc>
                <a:spcPct val="100000"/>
              </a:lnSpc>
              <a:spcBef>
                <a:spcPts val="0"/>
              </a:spcBef>
              <a:buFont typeface="Wingdings" panose="05000000000000000000" pitchFamily="2" charset="2"/>
              <a:buChar char="Ø"/>
            </a:pPr>
            <a:r>
              <a:rPr lang="fr-FR" sz="1200" dirty="0">
                <a:latin typeface="+mn-lt"/>
              </a:rPr>
              <a:t>Offre dédiée aux cadres des ESMS : évaluation de la qualité ; contrat pluriannuel d’objectifs et de moyens (CPOM)</a:t>
            </a:r>
          </a:p>
          <a:p>
            <a:pPr marL="171450" indent="-171450">
              <a:lnSpc>
                <a:spcPct val="100000"/>
              </a:lnSpc>
              <a:spcBef>
                <a:spcPts val="0"/>
              </a:spcBef>
              <a:buFont typeface="Wingdings" panose="05000000000000000000" pitchFamily="2" charset="2"/>
              <a:buChar char="Ø"/>
            </a:pPr>
            <a:endParaRPr lang="fr-FR" sz="1200" i="1" dirty="0"/>
          </a:p>
          <a:p>
            <a:pPr marL="171450" indent="-171450">
              <a:lnSpc>
                <a:spcPct val="100000"/>
              </a:lnSpc>
              <a:spcBef>
                <a:spcPts val="0"/>
              </a:spcBef>
              <a:buFont typeface="Wingdings" panose="05000000000000000000" pitchFamily="2" charset="2"/>
              <a:buChar char="Ø"/>
            </a:pPr>
            <a:endParaRPr lang="fr-FR" sz="1200" i="1" dirty="0"/>
          </a:p>
          <a:p>
            <a:pPr marL="171450" indent="-171450">
              <a:lnSpc>
                <a:spcPct val="100000"/>
              </a:lnSpc>
              <a:spcBef>
                <a:spcPts val="0"/>
              </a:spcBef>
              <a:buFont typeface="Wingdings" panose="05000000000000000000" pitchFamily="2" charset="2"/>
              <a:buChar char="Ø"/>
            </a:pPr>
            <a:endParaRPr lang="fr-FR" sz="1200" i="1" dirty="0"/>
          </a:p>
        </p:txBody>
      </p:sp>
      <p:sp>
        <p:nvSpPr>
          <p:cNvPr id="26" name="Espace réservé du texte 2">
            <a:extLst>
              <a:ext uri="{FF2B5EF4-FFF2-40B4-BE49-F238E27FC236}">
                <a16:creationId xmlns:a16="http://schemas.microsoft.com/office/drawing/2014/main" id="{517449EE-4F0E-E6D0-5A9E-313248C92432}"/>
              </a:ext>
            </a:extLst>
          </p:cNvPr>
          <p:cNvSpPr txBox="1">
            <a:spLocks/>
          </p:cNvSpPr>
          <p:nvPr/>
        </p:nvSpPr>
        <p:spPr>
          <a:xfrm>
            <a:off x="2340369" y="2486240"/>
            <a:ext cx="4183647" cy="291381"/>
          </a:xfrm>
          <a:prstGeom prst="rect">
            <a:avLst/>
          </a:prstGeom>
        </p:spPr>
        <p:txBody>
          <a:bodyPr anchor="b">
            <a:noAutofit/>
          </a:bodyPr>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chemeClr val="accent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dirty="0"/>
              <a:t>Autonomie</a:t>
            </a:r>
          </a:p>
        </p:txBody>
      </p:sp>
      <p:sp>
        <p:nvSpPr>
          <p:cNvPr id="27" name="Text Placeholder 3">
            <a:extLst>
              <a:ext uri="{FF2B5EF4-FFF2-40B4-BE49-F238E27FC236}">
                <a16:creationId xmlns:a16="http://schemas.microsoft.com/office/drawing/2014/main" id="{2C9C2E5C-5A33-76DB-1F66-A70D6E40A958}"/>
              </a:ext>
            </a:extLst>
          </p:cNvPr>
          <p:cNvSpPr txBox="1">
            <a:spLocks/>
          </p:cNvSpPr>
          <p:nvPr/>
        </p:nvSpPr>
        <p:spPr>
          <a:xfrm>
            <a:off x="2321515" y="4820974"/>
            <a:ext cx="4070911" cy="644096"/>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bg1">
                    <a:lumMod val="95000"/>
                    <a:lumOff val="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00000"/>
              </a:lnSpc>
            </a:pPr>
            <a:r>
              <a:rPr lang="fr-FR" sz="1400" dirty="0">
                <a:solidFill>
                  <a:schemeClr val="bg1"/>
                </a:solidFill>
              </a:rPr>
              <a:t>Mutations des politiques sociales, de développement social et de développement du pouvoir d’agir.</a:t>
            </a:r>
          </a:p>
          <a:p>
            <a:pPr marL="171450" indent="-171450">
              <a:lnSpc>
                <a:spcPct val="100000"/>
              </a:lnSpc>
              <a:spcBef>
                <a:spcPts val="0"/>
              </a:spcBef>
              <a:buFont typeface="Wingdings" panose="05000000000000000000" pitchFamily="2" charset="2"/>
              <a:buChar char="Ø"/>
            </a:pPr>
            <a:r>
              <a:rPr lang="fr-FR" sz="1200" dirty="0">
                <a:solidFill>
                  <a:schemeClr val="bg1"/>
                </a:solidFill>
                <a:latin typeface="+mn-lt"/>
              </a:rPr>
              <a:t>Parcours de professionnalisation des </a:t>
            </a:r>
            <a:r>
              <a:rPr lang="fr-FR" sz="1200" dirty="0" err="1">
                <a:solidFill>
                  <a:schemeClr val="bg1"/>
                </a:solidFill>
                <a:latin typeface="+mn-lt"/>
              </a:rPr>
              <a:t>directeurs.trices</a:t>
            </a:r>
            <a:r>
              <a:rPr lang="fr-FR" sz="1200" dirty="0">
                <a:solidFill>
                  <a:schemeClr val="bg1"/>
                </a:solidFill>
                <a:latin typeface="+mn-lt"/>
              </a:rPr>
              <a:t> de CCAS/CIAS</a:t>
            </a:r>
          </a:p>
        </p:txBody>
      </p:sp>
      <p:sp>
        <p:nvSpPr>
          <p:cNvPr id="28" name="Espace réservé du texte 2">
            <a:extLst>
              <a:ext uri="{FF2B5EF4-FFF2-40B4-BE49-F238E27FC236}">
                <a16:creationId xmlns:a16="http://schemas.microsoft.com/office/drawing/2014/main" id="{5CBA3DBD-F490-290C-FAB1-4ACCEC9C18B1}"/>
              </a:ext>
            </a:extLst>
          </p:cNvPr>
          <p:cNvSpPr txBox="1">
            <a:spLocks/>
          </p:cNvSpPr>
          <p:nvPr/>
        </p:nvSpPr>
        <p:spPr>
          <a:xfrm>
            <a:off x="2321515" y="4551468"/>
            <a:ext cx="2127393" cy="291381"/>
          </a:xfrm>
          <a:prstGeom prst="rect">
            <a:avLst/>
          </a:prstGeom>
        </p:spPr>
        <p:txBody>
          <a:bodyPr anchor="b">
            <a:noAutofit/>
          </a:bodyPr>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chemeClr val="accent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sz="1600" dirty="0"/>
              <a:t>Inclusion sociale</a:t>
            </a:r>
          </a:p>
        </p:txBody>
      </p:sp>
      <p:sp>
        <p:nvSpPr>
          <p:cNvPr id="31" name="Text Placeholder 3">
            <a:extLst>
              <a:ext uri="{FF2B5EF4-FFF2-40B4-BE49-F238E27FC236}">
                <a16:creationId xmlns:a16="http://schemas.microsoft.com/office/drawing/2014/main" id="{73D7B865-346C-3FC1-7732-ACC3DC423C7E}"/>
              </a:ext>
            </a:extLst>
          </p:cNvPr>
          <p:cNvSpPr txBox="1">
            <a:spLocks/>
          </p:cNvSpPr>
          <p:nvPr/>
        </p:nvSpPr>
        <p:spPr>
          <a:xfrm>
            <a:off x="7591098" y="2464444"/>
            <a:ext cx="4052057" cy="1462393"/>
          </a:xfrm>
          <a:prstGeom prst="rect">
            <a:avLst/>
          </a:prstGeom>
        </p:spPr>
        <p:txBody>
          <a:bodyPr>
            <a:normAutofit fontScale="3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bg1">
                    <a:lumMod val="95000"/>
                    <a:lumOff val="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20000"/>
              </a:lnSpc>
            </a:pPr>
            <a:r>
              <a:rPr lang="fr-FR" sz="4300" dirty="0"/>
              <a:t>Métiers en tension et recommandations IGAS </a:t>
            </a:r>
          </a:p>
          <a:p>
            <a:pPr>
              <a:lnSpc>
                <a:spcPct val="120000"/>
              </a:lnSpc>
              <a:spcBef>
                <a:spcPts val="0"/>
              </a:spcBef>
            </a:pPr>
            <a:r>
              <a:rPr lang="fr-FR" sz="3700" dirty="0">
                <a:effectLst/>
              </a:rPr>
              <a:t>⮚</a:t>
            </a:r>
            <a:r>
              <a:rPr lang="fr-FR" sz="2200" i="1" dirty="0">
                <a:effectLst/>
              </a:rPr>
              <a:t> </a:t>
            </a:r>
            <a:r>
              <a:rPr lang="fr-FR" sz="3700" dirty="0">
                <a:effectLst/>
                <a:latin typeface="+mn-lt"/>
              </a:rPr>
              <a:t>Nombreux stages abordant les notions fondamentales, la mise en place d’un accueil de qualité de l’enfant et l'accompagnement à la parentalité</a:t>
            </a:r>
            <a:r>
              <a:rPr lang="fr-FR" sz="3700" i="1" dirty="0">
                <a:effectLst/>
                <a:latin typeface="+mn-lt"/>
              </a:rPr>
              <a:t> </a:t>
            </a:r>
          </a:p>
          <a:p>
            <a:pPr>
              <a:lnSpc>
                <a:spcPct val="120000"/>
              </a:lnSpc>
            </a:pPr>
            <a:endParaRPr lang="fr-FR" sz="2300" dirty="0"/>
          </a:p>
        </p:txBody>
      </p:sp>
      <p:sp>
        <p:nvSpPr>
          <p:cNvPr id="32" name="Espace réservé du texte 2">
            <a:extLst>
              <a:ext uri="{FF2B5EF4-FFF2-40B4-BE49-F238E27FC236}">
                <a16:creationId xmlns:a16="http://schemas.microsoft.com/office/drawing/2014/main" id="{145B0A12-0AA4-146B-FFE3-68DF1CD30B2D}"/>
              </a:ext>
            </a:extLst>
          </p:cNvPr>
          <p:cNvSpPr txBox="1">
            <a:spLocks/>
          </p:cNvSpPr>
          <p:nvPr/>
        </p:nvSpPr>
        <p:spPr>
          <a:xfrm>
            <a:off x="7572244" y="2232375"/>
            <a:ext cx="3931981" cy="291381"/>
          </a:xfrm>
          <a:prstGeom prst="rect">
            <a:avLst/>
          </a:prstGeom>
        </p:spPr>
        <p:txBody>
          <a:bodyPr anchor="b">
            <a:noAutofit/>
          </a:bodyPr>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chemeClr val="accent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sz="1600" dirty="0"/>
              <a:t>Petite Enfance, Parentalité, Famille</a:t>
            </a:r>
          </a:p>
        </p:txBody>
      </p:sp>
      <p:sp>
        <p:nvSpPr>
          <p:cNvPr id="33" name="Text Placeholder 3">
            <a:extLst>
              <a:ext uri="{FF2B5EF4-FFF2-40B4-BE49-F238E27FC236}">
                <a16:creationId xmlns:a16="http://schemas.microsoft.com/office/drawing/2014/main" id="{D2349BE3-3BA7-3702-45F6-B7C415F51A94}"/>
              </a:ext>
            </a:extLst>
          </p:cNvPr>
          <p:cNvSpPr txBox="1">
            <a:spLocks/>
          </p:cNvSpPr>
          <p:nvPr/>
        </p:nvSpPr>
        <p:spPr>
          <a:xfrm>
            <a:off x="7572244" y="3820495"/>
            <a:ext cx="4070911" cy="644096"/>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bg1">
                    <a:lumMod val="95000"/>
                    <a:lumOff val="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00000"/>
              </a:lnSpc>
            </a:pPr>
            <a:r>
              <a:rPr lang="fr-FR" sz="1400" dirty="0"/>
              <a:t>Prévention et prise en charge des violences faites aux enfants et adolescents</a:t>
            </a:r>
          </a:p>
          <a:p>
            <a:pPr marL="171450" indent="-171450">
              <a:lnSpc>
                <a:spcPct val="100000"/>
              </a:lnSpc>
              <a:spcBef>
                <a:spcPts val="0"/>
              </a:spcBef>
              <a:buFont typeface="Wingdings" panose="05000000000000000000" pitchFamily="2" charset="2"/>
              <a:buChar char="Ø"/>
            </a:pPr>
            <a:r>
              <a:rPr lang="fr-FR" sz="1200" dirty="0">
                <a:latin typeface="+mn-lt"/>
              </a:rPr>
              <a:t>Stages autour de la médiation et de l‘écoute enfant/ado</a:t>
            </a:r>
          </a:p>
        </p:txBody>
      </p:sp>
      <p:sp>
        <p:nvSpPr>
          <p:cNvPr id="34" name="Espace réservé du texte 2">
            <a:extLst>
              <a:ext uri="{FF2B5EF4-FFF2-40B4-BE49-F238E27FC236}">
                <a16:creationId xmlns:a16="http://schemas.microsoft.com/office/drawing/2014/main" id="{B08B1592-D394-BA9F-26D2-22092E722C77}"/>
              </a:ext>
            </a:extLst>
          </p:cNvPr>
          <p:cNvSpPr txBox="1">
            <a:spLocks/>
          </p:cNvSpPr>
          <p:nvPr/>
        </p:nvSpPr>
        <p:spPr>
          <a:xfrm>
            <a:off x="7572244" y="3579749"/>
            <a:ext cx="3306310" cy="291381"/>
          </a:xfrm>
          <a:prstGeom prst="rect">
            <a:avLst/>
          </a:prstGeom>
        </p:spPr>
        <p:txBody>
          <a:bodyPr anchor="b">
            <a:noAutofit/>
          </a:bodyPr>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chemeClr val="accent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dirty="0"/>
              <a:t>Protection de l’enfance</a:t>
            </a:r>
          </a:p>
        </p:txBody>
      </p:sp>
      <p:sp>
        <p:nvSpPr>
          <p:cNvPr id="35" name="Text Placeholder 3">
            <a:extLst>
              <a:ext uri="{FF2B5EF4-FFF2-40B4-BE49-F238E27FC236}">
                <a16:creationId xmlns:a16="http://schemas.microsoft.com/office/drawing/2014/main" id="{09EEDE02-F207-2E8F-2A83-8E2B341528BD}"/>
              </a:ext>
            </a:extLst>
          </p:cNvPr>
          <p:cNvSpPr txBox="1">
            <a:spLocks/>
          </p:cNvSpPr>
          <p:nvPr/>
        </p:nvSpPr>
        <p:spPr>
          <a:xfrm>
            <a:off x="7572244" y="5002346"/>
            <a:ext cx="4070911" cy="644096"/>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bg1">
                    <a:lumMod val="95000"/>
                    <a:lumOff val="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00000"/>
              </a:lnSpc>
            </a:pPr>
            <a:r>
              <a:rPr lang="fr-FR" sz="1400" dirty="0">
                <a:solidFill>
                  <a:schemeClr val="bg1"/>
                </a:solidFill>
              </a:rPr>
              <a:t>Territorialisation de l’offre de soin, Une Seule Santé, Santé mentale</a:t>
            </a:r>
          </a:p>
          <a:p>
            <a:pPr marL="171450" indent="-171450">
              <a:lnSpc>
                <a:spcPct val="100000"/>
              </a:lnSpc>
              <a:spcBef>
                <a:spcPts val="0"/>
              </a:spcBef>
              <a:buFont typeface="Wingdings" panose="05000000000000000000" pitchFamily="2" charset="2"/>
              <a:buChar char="Ø"/>
            </a:pPr>
            <a:r>
              <a:rPr lang="fr-FR" sz="1200" dirty="0">
                <a:solidFill>
                  <a:schemeClr val="bg1"/>
                </a:solidFill>
                <a:latin typeface="+mn-lt"/>
              </a:rPr>
              <a:t>Offre à découvrir sur Santé- Environnement et Sensibilisation à la Santé mentale</a:t>
            </a:r>
          </a:p>
        </p:txBody>
      </p:sp>
      <p:sp>
        <p:nvSpPr>
          <p:cNvPr id="36" name="Espace réservé du texte 2">
            <a:extLst>
              <a:ext uri="{FF2B5EF4-FFF2-40B4-BE49-F238E27FC236}">
                <a16:creationId xmlns:a16="http://schemas.microsoft.com/office/drawing/2014/main" id="{9AE697E9-EFA3-FC30-F382-8F0F7A3C5195}"/>
              </a:ext>
            </a:extLst>
          </p:cNvPr>
          <p:cNvSpPr txBox="1">
            <a:spLocks/>
          </p:cNvSpPr>
          <p:nvPr/>
        </p:nvSpPr>
        <p:spPr>
          <a:xfrm>
            <a:off x="7572244" y="4763282"/>
            <a:ext cx="1744223" cy="291381"/>
          </a:xfrm>
          <a:prstGeom prst="rect">
            <a:avLst/>
          </a:prstGeom>
        </p:spPr>
        <p:txBody>
          <a:bodyPr anchor="b">
            <a:noAutofit/>
          </a:bodyPr>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chemeClr val="accent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dirty="0"/>
              <a:t>Santé publique</a:t>
            </a:r>
          </a:p>
        </p:txBody>
      </p:sp>
      <p:sp>
        <p:nvSpPr>
          <p:cNvPr id="2" name="Espace réservé du texte 1">
            <a:extLst>
              <a:ext uri="{FF2B5EF4-FFF2-40B4-BE49-F238E27FC236}">
                <a16:creationId xmlns:a16="http://schemas.microsoft.com/office/drawing/2014/main" id="{FB0A5860-2E26-FE1E-A14A-219C13FF752D}"/>
              </a:ext>
            </a:extLst>
          </p:cNvPr>
          <p:cNvSpPr>
            <a:spLocks noGrp="1"/>
          </p:cNvSpPr>
          <p:nvPr>
            <p:ph type="body" sz="quarter" idx="19"/>
          </p:nvPr>
        </p:nvSpPr>
        <p:spPr/>
        <p:txBody>
          <a:bodyPr/>
          <a:lstStyle/>
          <a:p>
            <a:r>
              <a:rPr lang="fr-FR" dirty="0"/>
              <a:t>1.4</a:t>
            </a:r>
          </a:p>
        </p:txBody>
      </p:sp>
      <p:sp>
        <p:nvSpPr>
          <p:cNvPr id="3" name="Espace réservé du texte 2">
            <a:extLst>
              <a:ext uri="{FF2B5EF4-FFF2-40B4-BE49-F238E27FC236}">
                <a16:creationId xmlns:a16="http://schemas.microsoft.com/office/drawing/2014/main" id="{635003A5-5DF7-D651-59C4-18C2C94FC75B}"/>
              </a:ext>
            </a:extLst>
          </p:cNvPr>
          <p:cNvSpPr>
            <a:spLocks noGrp="1"/>
          </p:cNvSpPr>
          <p:nvPr>
            <p:ph type="body" sz="quarter" idx="13"/>
          </p:nvPr>
        </p:nvSpPr>
        <p:spPr/>
        <p:txBody>
          <a:bodyPr/>
          <a:lstStyle/>
          <a:p>
            <a:r>
              <a:rPr lang="fr-FR" dirty="0"/>
              <a:t>« Services à la Population »</a:t>
            </a:r>
          </a:p>
        </p:txBody>
      </p:sp>
      <p:pic>
        <p:nvPicPr>
          <p:cNvPr id="40" name="Graphique 20">
            <a:extLst>
              <a:ext uri="{FF2B5EF4-FFF2-40B4-BE49-F238E27FC236}">
                <a16:creationId xmlns:a16="http://schemas.microsoft.com/office/drawing/2014/main" id="{CF1AFE2D-6A48-F2BE-6F29-2DEE378F4B6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58269" y="3656389"/>
            <a:ext cx="914400" cy="761119"/>
          </a:xfrm>
          <a:prstGeom prst="rect">
            <a:avLst/>
          </a:prstGeom>
        </p:spPr>
      </p:pic>
      <p:pic>
        <p:nvPicPr>
          <p:cNvPr id="41" name="Graphique 20">
            <a:extLst>
              <a:ext uri="{FF2B5EF4-FFF2-40B4-BE49-F238E27FC236}">
                <a16:creationId xmlns:a16="http://schemas.microsoft.com/office/drawing/2014/main" id="{CF1AFE2D-6A48-F2BE-6F29-2DEE378F4B6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58269" y="4961941"/>
            <a:ext cx="914400" cy="632822"/>
          </a:xfrm>
          <a:prstGeom prst="rect">
            <a:avLst/>
          </a:prstGeom>
        </p:spPr>
      </p:pic>
    </p:spTree>
    <p:extLst>
      <p:ext uri="{BB962C8B-B14F-4D97-AF65-F5344CB8AC3E}">
        <p14:creationId xmlns:p14="http://schemas.microsoft.com/office/powerpoint/2010/main" val="1567244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198E6FD-5DA3-9F9F-F368-6A57C752B67F}"/>
              </a:ext>
            </a:extLst>
          </p:cNvPr>
          <p:cNvSpPr>
            <a:spLocks/>
          </p:cNvSpPr>
          <p:nvPr/>
        </p:nvSpPr>
        <p:spPr>
          <a:xfrm>
            <a:off x="3472774" y="1203093"/>
            <a:ext cx="8344983" cy="2723744"/>
          </a:xfrm>
          <a:prstGeom prst="rect">
            <a:avLst/>
          </a:prstGeom>
          <a:solidFill>
            <a:srgbClr val="E6F6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D8EAFF"/>
              </a:solidFill>
            </a:endParaRPr>
          </a:p>
        </p:txBody>
      </p:sp>
      <p:sp>
        <p:nvSpPr>
          <p:cNvPr id="18" name="Rectangle 17">
            <a:extLst>
              <a:ext uri="{FF2B5EF4-FFF2-40B4-BE49-F238E27FC236}">
                <a16:creationId xmlns:a16="http://schemas.microsoft.com/office/drawing/2014/main" id="{4935F15C-6807-0148-A9DA-9AA6E89AB906}"/>
              </a:ext>
            </a:extLst>
          </p:cNvPr>
          <p:cNvSpPr>
            <a:spLocks/>
          </p:cNvSpPr>
          <p:nvPr/>
        </p:nvSpPr>
        <p:spPr>
          <a:xfrm>
            <a:off x="483411" y="2033082"/>
            <a:ext cx="10771491" cy="4244396"/>
          </a:xfrm>
          <a:prstGeom prst="rect">
            <a:avLst/>
          </a:prstGeom>
          <a:solidFill>
            <a:srgbClr val="E6F6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rgbClr val="D8EAFF"/>
              </a:solidFill>
            </a:endParaRPr>
          </a:p>
        </p:txBody>
      </p:sp>
      <p:pic>
        <p:nvPicPr>
          <p:cNvPr id="22" name="Graphique 21">
            <a:extLst>
              <a:ext uri="{FF2B5EF4-FFF2-40B4-BE49-F238E27FC236}">
                <a16:creationId xmlns:a16="http://schemas.microsoft.com/office/drawing/2014/main" id="{6276BF19-FFB0-D744-2A70-4E3491C696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4406" y="5252890"/>
            <a:ext cx="914400" cy="609904"/>
          </a:xfrm>
          <a:prstGeom prst="rect">
            <a:avLst/>
          </a:prstGeom>
        </p:spPr>
      </p:pic>
      <p:pic>
        <p:nvPicPr>
          <p:cNvPr id="23" name="Graphique 22">
            <a:extLst>
              <a:ext uri="{FF2B5EF4-FFF2-40B4-BE49-F238E27FC236}">
                <a16:creationId xmlns:a16="http://schemas.microsoft.com/office/drawing/2014/main" id="{F60E7EDC-0345-6D80-6427-A04757F655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4574" y="2388982"/>
            <a:ext cx="914400" cy="667512"/>
          </a:xfrm>
          <a:prstGeom prst="rect">
            <a:avLst/>
          </a:prstGeom>
        </p:spPr>
      </p:pic>
      <p:pic>
        <p:nvPicPr>
          <p:cNvPr id="24" name="Graphique 23">
            <a:extLst>
              <a:ext uri="{FF2B5EF4-FFF2-40B4-BE49-F238E27FC236}">
                <a16:creationId xmlns:a16="http://schemas.microsoft.com/office/drawing/2014/main" id="{0116E9F4-B171-8982-0EC9-8B12235853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88686" y="3907885"/>
            <a:ext cx="914400" cy="570585"/>
          </a:xfrm>
          <a:prstGeom prst="rect">
            <a:avLst/>
          </a:prstGeom>
        </p:spPr>
      </p:pic>
      <p:sp>
        <p:nvSpPr>
          <p:cNvPr id="25" name="Text Placeholder 3">
            <a:extLst>
              <a:ext uri="{FF2B5EF4-FFF2-40B4-BE49-F238E27FC236}">
                <a16:creationId xmlns:a16="http://schemas.microsoft.com/office/drawing/2014/main" id="{80FE537D-972E-C0E4-7400-0D5052F40C93}"/>
              </a:ext>
            </a:extLst>
          </p:cNvPr>
          <p:cNvSpPr txBox="1">
            <a:spLocks/>
          </p:cNvSpPr>
          <p:nvPr/>
        </p:nvSpPr>
        <p:spPr>
          <a:xfrm>
            <a:off x="2337303" y="2546250"/>
            <a:ext cx="4070911" cy="1116521"/>
          </a:xfrm>
          <a:prstGeom prst="rect">
            <a:avLst/>
          </a:prstGeom>
        </p:spPr>
        <p:txBody>
          <a:bodyPr>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bg1">
                    <a:lumMod val="95000"/>
                    <a:lumOff val="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1500" dirty="0"/>
              <a:t>Offre territorialisée enrichie de webinaires et </a:t>
            </a:r>
            <a:r>
              <a:rPr lang="fr-FR" sz="1500" dirty="0" err="1"/>
              <a:t>distanciel</a:t>
            </a:r>
            <a:endParaRPr lang="fr-FR" sz="1500" dirty="0"/>
          </a:p>
          <a:p>
            <a:pPr marL="171450" indent="-171450">
              <a:spcBef>
                <a:spcPts val="0"/>
              </a:spcBef>
              <a:buFont typeface="Wingdings" panose="05000000000000000000" pitchFamily="2" charset="2"/>
              <a:buChar char="Ø"/>
            </a:pPr>
            <a:r>
              <a:rPr lang="fr-FR" sz="1300" dirty="0">
                <a:latin typeface="+mn-lt"/>
              </a:rPr>
              <a:t>Webinaires État-civil, Élections et Funéraire</a:t>
            </a:r>
          </a:p>
          <a:p>
            <a:pPr marL="171450" indent="-171450">
              <a:spcBef>
                <a:spcPts val="0"/>
              </a:spcBef>
              <a:buFont typeface="Wingdings" panose="05000000000000000000" pitchFamily="2" charset="2"/>
              <a:buChar char="Ø"/>
            </a:pPr>
            <a:r>
              <a:rPr lang="fr-FR" sz="1300" dirty="0">
                <a:latin typeface="+mn-lt"/>
              </a:rPr>
              <a:t>Habilitation funéraire : capacité prof. 16H et 40H</a:t>
            </a:r>
          </a:p>
          <a:p>
            <a:endParaRPr lang="fr-FR" sz="1200" dirty="0"/>
          </a:p>
        </p:txBody>
      </p:sp>
      <p:sp>
        <p:nvSpPr>
          <p:cNvPr id="26" name="Espace réservé du texte 2">
            <a:extLst>
              <a:ext uri="{FF2B5EF4-FFF2-40B4-BE49-F238E27FC236}">
                <a16:creationId xmlns:a16="http://schemas.microsoft.com/office/drawing/2014/main" id="{517449EE-4F0E-E6D0-5A9E-313248C92432}"/>
              </a:ext>
            </a:extLst>
          </p:cNvPr>
          <p:cNvSpPr txBox="1">
            <a:spLocks/>
          </p:cNvSpPr>
          <p:nvPr/>
        </p:nvSpPr>
        <p:spPr>
          <a:xfrm>
            <a:off x="2337303" y="2303091"/>
            <a:ext cx="4183647" cy="291381"/>
          </a:xfrm>
          <a:prstGeom prst="rect">
            <a:avLst/>
          </a:prstGeom>
        </p:spPr>
        <p:txBody>
          <a:bodyPr anchor="b">
            <a:noAutofit/>
          </a:bodyPr>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chemeClr val="accent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dirty="0"/>
              <a:t>Citoyenneté, population, affaires administratives, vie associative</a:t>
            </a:r>
          </a:p>
        </p:txBody>
      </p:sp>
      <p:sp>
        <p:nvSpPr>
          <p:cNvPr id="27" name="Text Placeholder 3">
            <a:extLst>
              <a:ext uri="{FF2B5EF4-FFF2-40B4-BE49-F238E27FC236}">
                <a16:creationId xmlns:a16="http://schemas.microsoft.com/office/drawing/2014/main" id="{2C9C2E5C-5A33-76DB-1F66-A70D6E40A958}"/>
              </a:ext>
            </a:extLst>
          </p:cNvPr>
          <p:cNvSpPr txBox="1">
            <a:spLocks/>
          </p:cNvSpPr>
          <p:nvPr/>
        </p:nvSpPr>
        <p:spPr>
          <a:xfrm>
            <a:off x="2321515" y="3871130"/>
            <a:ext cx="4070911" cy="644096"/>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bg1">
                    <a:lumMod val="95000"/>
                    <a:lumOff val="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1400" dirty="0"/>
              <a:t>Transitions climatique et numérique, innovations locales en matière éducative</a:t>
            </a:r>
            <a:r>
              <a:rPr lang="fr-FR" sz="1200" dirty="0"/>
              <a:t>.</a:t>
            </a:r>
          </a:p>
          <a:p>
            <a:pPr marL="171450" indent="-171450">
              <a:spcBef>
                <a:spcPts val="0"/>
              </a:spcBef>
              <a:buFont typeface="Wingdings" panose="05000000000000000000" pitchFamily="2" charset="2"/>
              <a:buChar char="Ø"/>
            </a:pPr>
            <a:r>
              <a:rPr lang="fr-FR" sz="1200" dirty="0" err="1">
                <a:latin typeface="+mn-lt"/>
              </a:rPr>
              <a:t>Co-formations</a:t>
            </a:r>
            <a:r>
              <a:rPr lang="fr-FR" sz="1200" dirty="0">
                <a:latin typeface="+mn-lt"/>
              </a:rPr>
              <a:t> entre professionnels de l’Etat et des collectivités territoriales œuvrant dans le champ éducatif, autour de thèmes communs.</a:t>
            </a:r>
          </a:p>
        </p:txBody>
      </p:sp>
      <p:sp>
        <p:nvSpPr>
          <p:cNvPr id="28" name="Espace réservé du texte 2">
            <a:extLst>
              <a:ext uri="{FF2B5EF4-FFF2-40B4-BE49-F238E27FC236}">
                <a16:creationId xmlns:a16="http://schemas.microsoft.com/office/drawing/2014/main" id="{5CBA3DBD-F490-290C-FAB1-4ACCEC9C18B1}"/>
              </a:ext>
            </a:extLst>
          </p:cNvPr>
          <p:cNvSpPr txBox="1">
            <a:spLocks/>
          </p:cNvSpPr>
          <p:nvPr/>
        </p:nvSpPr>
        <p:spPr>
          <a:xfrm>
            <a:off x="2321515" y="3614549"/>
            <a:ext cx="2180147" cy="291381"/>
          </a:xfrm>
          <a:prstGeom prst="rect">
            <a:avLst/>
          </a:prstGeom>
        </p:spPr>
        <p:txBody>
          <a:bodyPr anchor="b">
            <a:noAutofit/>
          </a:bodyPr>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chemeClr val="accent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dirty="0"/>
              <a:t>Action éducative</a:t>
            </a:r>
          </a:p>
        </p:txBody>
      </p:sp>
      <p:sp>
        <p:nvSpPr>
          <p:cNvPr id="29" name="Text Placeholder 3">
            <a:extLst>
              <a:ext uri="{FF2B5EF4-FFF2-40B4-BE49-F238E27FC236}">
                <a16:creationId xmlns:a16="http://schemas.microsoft.com/office/drawing/2014/main" id="{B40D1A58-D0B5-C13C-BA94-57341B65FFD4}"/>
              </a:ext>
            </a:extLst>
          </p:cNvPr>
          <p:cNvSpPr txBox="1">
            <a:spLocks/>
          </p:cNvSpPr>
          <p:nvPr/>
        </p:nvSpPr>
        <p:spPr>
          <a:xfrm>
            <a:off x="2321515" y="5364565"/>
            <a:ext cx="4070911" cy="644096"/>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bg1">
                    <a:lumMod val="95000"/>
                    <a:lumOff val="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1400" dirty="0"/>
              <a:t>Développement durable et de la transition écologique au titre de l'itinéraire « pour une restauration collective durable » </a:t>
            </a:r>
            <a:endParaRPr lang="fr-FR" sz="1400" i="1" dirty="0"/>
          </a:p>
          <a:p>
            <a:pPr marL="228600" indent="-228600">
              <a:spcBef>
                <a:spcPts val="0"/>
              </a:spcBef>
              <a:buFont typeface="Wingdings" panose="05000000000000000000" pitchFamily="2" charset="2"/>
              <a:buChar char="Ø"/>
            </a:pPr>
            <a:r>
              <a:rPr lang="fr-FR" sz="1200" dirty="0">
                <a:latin typeface="+mn-lt"/>
              </a:rPr>
              <a:t>Le projet alimentaire territorial</a:t>
            </a:r>
          </a:p>
        </p:txBody>
      </p:sp>
      <p:sp>
        <p:nvSpPr>
          <p:cNvPr id="30" name="Espace réservé du texte 2">
            <a:extLst>
              <a:ext uri="{FF2B5EF4-FFF2-40B4-BE49-F238E27FC236}">
                <a16:creationId xmlns:a16="http://schemas.microsoft.com/office/drawing/2014/main" id="{4556250E-0941-2A5C-4979-869236013EE6}"/>
              </a:ext>
            </a:extLst>
          </p:cNvPr>
          <p:cNvSpPr txBox="1">
            <a:spLocks/>
          </p:cNvSpPr>
          <p:nvPr/>
        </p:nvSpPr>
        <p:spPr>
          <a:xfrm>
            <a:off x="2321515" y="5098547"/>
            <a:ext cx="3835066" cy="291381"/>
          </a:xfrm>
          <a:prstGeom prst="rect">
            <a:avLst/>
          </a:prstGeom>
        </p:spPr>
        <p:txBody>
          <a:bodyPr anchor="b">
            <a:noAutofit/>
          </a:bodyPr>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chemeClr val="accent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dirty="0"/>
              <a:t>Restauration collective</a:t>
            </a:r>
          </a:p>
        </p:txBody>
      </p:sp>
      <p:sp>
        <p:nvSpPr>
          <p:cNvPr id="31" name="Text Placeholder 3">
            <a:extLst>
              <a:ext uri="{FF2B5EF4-FFF2-40B4-BE49-F238E27FC236}">
                <a16:creationId xmlns:a16="http://schemas.microsoft.com/office/drawing/2014/main" id="{73D7B865-346C-3FC1-7732-ACC3DC423C7E}"/>
              </a:ext>
            </a:extLst>
          </p:cNvPr>
          <p:cNvSpPr txBox="1">
            <a:spLocks/>
          </p:cNvSpPr>
          <p:nvPr/>
        </p:nvSpPr>
        <p:spPr>
          <a:xfrm>
            <a:off x="7591098" y="2777621"/>
            <a:ext cx="4070911" cy="64409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bg1">
                    <a:lumMod val="95000"/>
                    <a:lumOff val="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endParaRPr lang="fr-FR" sz="1200" dirty="0"/>
          </a:p>
        </p:txBody>
      </p:sp>
      <p:sp>
        <p:nvSpPr>
          <p:cNvPr id="33" name="Text Placeholder 3">
            <a:extLst>
              <a:ext uri="{FF2B5EF4-FFF2-40B4-BE49-F238E27FC236}">
                <a16:creationId xmlns:a16="http://schemas.microsoft.com/office/drawing/2014/main" id="{D2349BE3-3BA7-3702-45F6-B7C415F51A94}"/>
              </a:ext>
            </a:extLst>
          </p:cNvPr>
          <p:cNvSpPr txBox="1">
            <a:spLocks/>
          </p:cNvSpPr>
          <p:nvPr/>
        </p:nvSpPr>
        <p:spPr>
          <a:xfrm>
            <a:off x="7591098" y="2609457"/>
            <a:ext cx="4070911" cy="1136066"/>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bg1">
                    <a:lumMod val="95000"/>
                    <a:lumOff val="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1400" dirty="0"/>
              <a:t>Transition écologique et numérique, inclusion des publics</a:t>
            </a:r>
          </a:p>
          <a:p>
            <a:pPr marL="171450" indent="-171450">
              <a:spcBef>
                <a:spcPts val="0"/>
              </a:spcBef>
              <a:buFont typeface="Wingdings" panose="05000000000000000000" pitchFamily="2" charset="2"/>
              <a:buChar char="Ø"/>
            </a:pPr>
            <a:r>
              <a:rPr lang="fr-FR" sz="1200" dirty="0">
                <a:latin typeface="+mn-lt"/>
              </a:rPr>
              <a:t>La mise en œuvre d'un projet culturel </a:t>
            </a:r>
            <a:r>
              <a:rPr lang="fr-FR" sz="1200" dirty="0" err="1">
                <a:latin typeface="+mn-lt"/>
              </a:rPr>
              <a:t>éco-responsable</a:t>
            </a:r>
            <a:r>
              <a:rPr lang="fr-FR" sz="1200" dirty="0">
                <a:latin typeface="+mn-lt"/>
              </a:rPr>
              <a:t> dans le spectacle vivant</a:t>
            </a:r>
          </a:p>
          <a:p>
            <a:pPr marL="171450" indent="-171450">
              <a:spcBef>
                <a:spcPts val="0"/>
              </a:spcBef>
              <a:buFont typeface="Wingdings" panose="05000000000000000000" pitchFamily="2" charset="2"/>
              <a:buChar char="Ø"/>
            </a:pPr>
            <a:r>
              <a:rPr lang="fr-FR" sz="1200" dirty="0">
                <a:latin typeface="+mn-lt"/>
              </a:rPr>
              <a:t>Le rôle social des bibliothèques et médiathèques</a:t>
            </a:r>
          </a:p>
        </p:txBody>
      </p:sp>
      <p:sp>
        <p:nvSpPr>
          <p:cNvPr id="34" name="Espace réservé du texte 2">
            <a:extLst>
              <a:ext uri="{FF2B5EF4-FFF2-40B4-BE49-F238E27FC236}">
                <a16:creationId xmlns:a16="http://schemas.microsoft.com/office/drawing/2014/main" id="{B08B1592-D394-BA9F-26D2-22092E722C77}"/>
              </a:ext>
            </a:extLst>
          </p:cNvPr>
          <p:cNvSpPr txBox="1">
            <a:spLocks/>
          </p:cNvSpPr>
          <p:nvPr/>
        </p:nvSpPr>
        <p:spPr>
          <a:xfrm>
            <a:off x="7591098" y="2323296"/>
            <a:ext cx="3306310" cy="291381"/>
          </a:xfrm>
          <a:prstGeom prst="rect">
            <a:avLst/>
          </a:prstGeom>
        </p:spPr>
        <p:txBody>
          <a:bodyPr anchor="b">
            <a:noAutofit/>
          </a:bodyPr>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chemeClr val="accent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dirty="0"/>
              <a:t>Culture</a:t>
            </a:r>
          </a:p>
        </p:txBody>
      </p:sp>
      <p:sp>
        <p:nvSpPr>
          <p:cNvPr id="35" name="Text Placeholder 3">
            <a:extLst>
              <a:ext uri="{FF2B5EF4-FFF2-40B4-BE49-F238E27FC236}">
                <a16:creationId xmlns:a16="http://schemas.microsoft.com/office/drawing/2014/main" id="{09EEDE02-F207-2E8F-2A83-8E2B341528BD}"/>
              </a:ext>
            </a:extLst>
          </p:cNvPr>
          <p:cNvSpPr txBox="1">
            <a:spLocks/>
          </p:cNvSpPr>
          <p:nvPr/>
        </p:nvSpPr>
        <p:spPr>
          <a:xfrm>
            <a:off x="7509931" y="4198752"/>
            <a:ext cx="3629923" cy="174484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bg1">
                    <a:lumMod val="95000"/>
                    <a:lumOff val="5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1400" dirty="0">
                <a:solidFill>
                  <a:schemeClr val="bg1"/>
                </a:solidFill>
              </a:rPr>
              <a:t>Héritage JOP pour une nation sportive et inclusive - Développement des compétences pour maintenir l’attractivité des métiers</a:t>
            </a:r>
          </a:p>
          <a:p>
            <a:pPr marL="171450" indent="-171450">
              <a:spcBef>
                <a:spcPts val="0"/>
              </a:spcBef>
              <a:buFont typeface="Wingdings" panose="05000000000000000000" pitchFamily="2" charset="2"/>
              <a:buChar char="Ø"/>
            </a:pPr>
            <a:r>
              <a:rPr lang="fr-FR" sz="1200" dirty="0">
                <a:latin typeface="+mn-lt"/>
              </a:rPr>
              <a:t>Offre à découvrir autour du nouvel itinéraire Maître-Nageur Sauveteur</a:t>
            </a:r>
          </a:p>
          <a:p>
            <a:pPr marL="171450" indent="-171450">
              <a:spcBef>
                <a:spcPts val="0"/>
              </a:spcBef>
              <a:buFont typeface="Wingdings" panose="05000000000000000000" pitchFamily="2" charset="2"/>
              <a:buChar char="Ø"/>
            </a:pPr>
            <a:r>
              <a:rPr lang="fr-FR" sz="1200" dirty="0">
                <a:latin typeface="+mn-lt"/>
              </a:rPr>
              <a:t>Accompagnement à l’activité pour les publics atteints de pathologies chroniques</a:t>
            </a:r>
          </a:p>
        </p:txBody>
      </p:sp>
      <p:sp>
        <p:nvSpPr>
          <p:cNvPr id="36" name="Espace réservé du texte 2">
            <a:extLst>
              <a:ext uri="{FF2B5EF4-FFF2-40B4-BE49-F238E27FC236}">
                <a16:creationId xmlns:a16="http://schemas.microsoft.com/office/drawing/2014/main" id="{9AE697E9-EFA3-FC30-F382-8F0F7A3C5195}"/>
              </a:ext>
            </a:extLst>
          </p:cNvPr>
          <p:cNvSpPr txBox="1">
            <a:spLocks/>
          </p:cNvSpPr>
          <p:nvPr/>
        </p:nvSpPr>
        <p:spPr>
          <a:xfrm>
            <a:off x="7591098" y="3945255"/>
            <a:ext cx="1744223" cy="291381"/>
          </a:xfrm>
          <a:prstGeom prst="rect">
            <a:avLst/>
          </a:prstGeom>
        </p:spPr>
        <p:txBody>
          <a:bodyPr anchor="b">
            <a:noAutofit/>
          </a:bodyPr>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chemeClr val="accent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sz="1600" dirty="0"/>
              <a:t>Sport</a:t>
            </a:r>
          </a:p>
        </p:txBody>
      </p:sp>
      <p:sp>
        <p:nvSpPr>
          <p:cNvPr id="2" name="Espace réservé du texte 1">
            <a:extLst>
              <a:ext uri="{FF2B5EF4-FFF2-40B4-BE49-F238E27FC236}">
                <a16:creationId xmlns:a16="http://schemas.microsoft.com/office/drawing/2014/main" id="{FB0A5860-2E26-FE1E-A14A-219C13FF752D}"/>
              </a:ext>
            </a:extLst>
          </p:cNvPr>
          <p:cNvSpPr>
            <a:spLocks noGrp="1"/>
          </p:cNvSpPr>
          <p:nvPr>
            <p:ph type="body" sz="quarter" idx="19"/>
          </p:nvPr>
        </p:nvSpPr>
        <p:spPr/>
        <p:txBody>
          <a:bodyPr/>
          <a:lstStyle/>
          <a:p>
            <a:r>
              <a:rPr lang="fr-FR" dirty="0"/>
              <a:t>1.4</a:t>
            </a:r>
          </a:p>
        </p:txBody>
      </p:sp>
      <p:sp>
        <p:nvSpPr>
          <p:cNvPr id="3" name="Espace réservé du texte 2">
            <a:extLst>
              <a:ext uri="{FF2B5EF4-FFF2-40B4-BE49-F238E27FC236}">
                <a16:creationId xmlns:a16="http://schemas.microsoft.com/office/drawing/2014/main" id="{635003A5-5DF7-D651-59C4-18C2C94FC75B}"/>
              </a:ext>
            </a:extLst>
          </p:cNvPr>
          <p:cNvSpPr>
            <a:spLocks noGrp="1"/>
          </p:cNvSpPr>
          <p:nvPr>
            <p:ph type="body" sz="quarter" idx="13"/>
          </p:nvPr>
        </p:nvSpPr>
        <p:spPr/>
        <p:txBody>
          <a:bodyPr/>
          <a:lstStyle/>
          <a:p>
            <a:r>
              <a:rPr lang="fr-FR" dirty="0"/>
              <a:t>« Services à </a:t>
            </a:r>
            <a:r>
              <a:rPr lang="fr-FR"/>
              <a:t>la Population »</a:t>
            </a:r>
            <a:endParaRPr lang="fr-FR" dirty="0"/>
          </a:p>
        </p:txBody>
      </p:sp>
      <p:pic>
        <p:nvPicPr>
          <p:cNvPr id="40" name="Graphique 20">
            <a:extLst>
              <a:ext uri="{FF2B5EF4-FFF2-40B4-BE49-F238E27FC236}">
                <a16:creationId xmlns:a16="http://schemas.microsoft.com/office/drawing/2014/main" id="{CF1AFE2D-6A48-F2BE-6F29-2DEE378F4B6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20950" y="2573814"/>
            <a:ext cx="914400" cy="609897"/>
          </a:xfrm>
          <a:prstGeom prst="rect">
            <a:avLst/>
          </a:prstGeom>
        </p:spPr>
      </p:pic>
      <p:pic>
        <p:nvPicPr>
          <p:cNvPr id="41" name="Graphique 20">
            <a:extLst>
              <a:ext uri="{FF2B5EF4-FFF2-40B4-BE49-F238E27FC236}">
                <a16:creationId xmlns:a16="http://schemas.microsoft.com/office/drawing/2014/main" id="{CF1AFE2D-6A48-F2BE-6F29-2DEE378F4B6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20950" y="4193177"/>
            <a:ext cx="914400" cy="514350"/>
          </a:xfrm>
          <a:prstGeom prst="rect">
            <a:avLst/>
          </a:prstGeom>
        </p:spPr>
      </p:pic>
    </p:spTree>
    <p:extLst>
      <p:ext uri="{BB962C8B-B14F-4D97-AF65-F5344CB8AC3E}">
        <p14:creationId xmlns:p14="http://schemas.microsoft.com/office/powerpoint/2010/main" val="34844587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564E335-ADF2-248D-04D9-B8A096373E47}"/>
              </a:ext>
            </a:extLst>
          </p:cNvPr>
          <p:cNvSpPr>
            <a:spLocks noGrp="1"/>
          </p:cNvSpPr>
          <p:nvPr>
            <p:ph type="body" sz="quarter" idx="12"/>
          </p:nvPr>
        </p:nvSpPr>
        <p:spPr/>
        <p:txBody>
          <a:bodyPr/>
          <a:lstStyle/>
          <a:p>
            <a:r>
              <a:rPr lang="fr-FR" dirty="0"/>
              <a:t>1.5</a:t>
            </a:r>
          </a:p>
        </p:txBody>
      </p:sp>
      <p:sp>
        <p:nvSpPr>
          <p:cNvPr id="4" name="Titre 3">
            <a:extLst>
              <a:ext uri="{FF2B5EF4-FFF2-40B4-BE49-F238E27FC236}">
                <a16:creationId xmlns:a16="http://schemas.microsoft.com/office/drawing/2014/main" id="{28537249-408A-F58A-B9EE-87BC4BEAA8F2}"/>
              </a:ext>
            </a:extLst>
          </p:cNvPr>
          <p:cNvSpPr>
            <a:spLocks noGrp="1"/>
          </p:cNvSpPr>
          <p:nvPr>
            <p:ph type="title"/>
          </p:nvPr>
        </p:nvSpPr>
        <p:spPr>
          <a:xfrm>
            <a:off x="6322412" y="3250198"/>
            <a:ext cx="5663539" cy="1378952"/>
          </a:xfrm>
        </p:spPr>
        <p:txBody>
          <a:bodyPr>
            <a:normAutofit/>
          </a:bodyPr>
          <a:lstStyle/>
          <a:p>
            <a:r>
              <a:rPr lang="fr-FR" sz="3200" dirty="0"/>
              <a:t>Technique, Aménagement et Environnement</a:t>
            </a:r>
          </a:p>
        </p:txBody>
      </p:sp>
    </p:spTree>
    <p:extLst>
      <p:ext uri="{BB962C8B-B14F-4D97-AF65-F5344CB8AC3E}">
        <p14:creationId xmlns:p14="http://schemas.microsoft.com/office/powerpoint/2010/main" val="3612491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73C5949-4534-EC4E-BDB3-DE21C12FC2B4}"/>
              </a:ext>
            </a:extLst>
          </p:cNvPr>
          <p:cNvSpPr>
            <a:spLocks noGrp="1"/>
          </p:cNvSpPr>
          <p:nvPr>
            <p:ph type="body" sz="quarter" idx="13"/>
          </p:nvPr>
        </p:nvSpPr>
        <p:spPr>
          <a:xfrm>
            <a:off x="838200" y="601941"/>
            <a:ext cx="9525000" cy="515129"/>
          </a:xfrm>
        </p:spPr>
        <p:txBody>
          <a:bodyPr>
            <a:normAutofit/>
          </a:bodyPr>
          <a:lstStyle/>
          <a:p>
            <a:r>
              <a:rPr lang="fr-FR" dirty="0"/>
              <a:t>« Technique, Aménagement et Environnement »</a:t>
            </a:r>
          </a:p>
        </p:txBody>
      </p:sp>
      <p:sp>
        <p:nvSpPr>
          <p:cNvPr id="5" name="Espace réservé du texte 4">
            <a:extLst>
              <a:ext uri="{FF2B5EF4-FFF2-40B4-BE49-F238E27FC236}">
                <a16:creationId xmlns:a16="http://schemas.microsoft.com/office/drawing/2014/main" id="{7EE1F28C-7C9D-6672-DC9E-218921507857}"/>
              </a:ext>
            </a:extLst>
          </p:cNvPr>
          <p:cNvSpPr>
            <a:spLocks noGrp="1"/>
          </p:cNvSpPr>
          <p:nvPr>
            <p:ph type="body" sz="quarter" idx="19"/>
          </p:nvPr>
        </p:nvSpPr>
        <p:spPr/>
        <p:txBody>
          <a:bodyPr/>
          <a:lstStyle/>
          <a:p>
            <a:r>
              <a:rPr lang="fr-FR" dirty="0"/>
              <a:t>1.5</a:t>
            </a:r>
          </a:p>
        </p:txBody>
      </p:sp>
      <p:sp>
        <p:nvSpPr>
          <p:cNvPr id="8" name="Espace réservé du texte 7">
            <a:extLst>
              <a:ext uri="{FF2B5EF4-FFF2-40B4-BE49-F238E27FC236}">
                <a16:creationId xmlns:a16="http://schemas.microsoft.com/office/drawing/2014/main" id="{F33298CD-01D5-05F1-CE2D-5856CB19F7D9}"/>
              </a:ext>
            </a:extLst>
          </p:cNvPr>
          <p:cNvSpPr>
            <a:spLocks noGrp="1"/>
          </p:cNvSpPr>
          <p:nvPr>
            <p:ph type="body" sz="quarter" idx="14"/>
          </p:nvPr>
        </p:nvSpPr>
        <p:spPr>
          <a:xfrm>
            <a:off x="838200" y="1276350"/>
            <a:ext cx="10858500" cy="5210175"/>
          </a:xfrm>
        </p:spPr>
        <p:txBody>
          <a:bodyPr>
            <a:normAutofit/>
          </a:bodyPr>
          <a:lstStyle/>
          <a:p>
            <a:pPr marL="342900" indent="-342900" algn="just">
              <a:lnSpc>
                <a:spcPct val="100000"/>
              </a:lnSpc>
              <a:spcBef>
                <a:spcPct val="20000"/>
              </a:spcBef>
              <a:buFont typeface="Wingdings" panose="05000000000000000000" pitchFamily="2" charset="2"/>
              <a:buChar char="§"/>
              <a:defRPr/>
            </a:pPr>
            <a:r>
              <a:rPr lang="fr-FR" sz="2000" b="1" dirty="0">
                <a:solidFill>
                  <a:schemeClr val="accent2"/>
                </a:solidFill>
              </a:rPr>
              <a:t>Le développement de transversalités inter-thématiques :</a:t>
            </a:r>
          </a:p>
          <a:p>
            <a:pPr marL="1028700" lvl="1" indent="-342900" algn="just">
              <a:lnSpc>
                <a:spcPct val="100000"/>
              </a:lnSpc>
              <a:spcBef>
                <a:spcPct val="20000"/>
              </a:spcBef>
              <a:buFont typeface="Wingdings" panose="05000000000000000000" pitchFamily="2" charset="2"/>
              <a:buChar char="Ø"/>
              <a:defRPr/>
            </a:pPr>
            <a:r>
              <a:rPr lang="fr-FR" sz="1600" dirty="0">
                <a:solidFill>
                  <a:schemeClr val="bg1"/>
                </a:solidFill>
                <a:latin typeface="Arial" panose="020B0604020202020204" pitchFamily="34" charset="0"/>
                <a:ea typeface="Calibri" panose="020F0502020204030204" pitchFamily="34" charset="0"/>
                <a:cs typeface="Arial" panose="020B0604020202020204" pitchFamily="34" charset="0"/>
              </a:rPr>
              <a:t>Urbanisme et risques : « La prise en compte des risques naturels dans les documents d'urbanisme » </a:t>
            </a:r>
          </a:p>
          <a:p>
            <a:pPr marL="1028700" lvl="1" indent="-342900" algn="just">
              <a:lnSpc>
                <a:spcPct val="100000"/>
              </a:lnSpc>
              <a:spcBef>
                <a:spcPct val="20000"/>
              </a:spcBef>
              <a:buFont typeface="Wingdings" panose="05000000000000000000" pitchFamily="2" charset="2"/>
              <a:buChar char="Ø"/>
              <a:defRPr/>
            </a:pPr>
            <a:r>
              <a:rPr lang="fr-FR" sz="1600" dirty="0">
                <a:solidFill>
                  <a:schemeClr val="bg1"/>
                </a:solidFill>
                <a:latin typeface="Arial" panose="020B0604020202020204" pitchFamily="34" charset="0"/>
                <a:ea typeface="Calibri" panose="020F0502020204030204" pitchFamily="34" charset="0"/>
                <a:cs typeface="Arial" panose="020B0604020202020204" pitchFamily="34" charset="0"/>
              </a:rPr>
              <a:t>Urbanisme et logement : « Urbanisme réglementaire : produire du logement social à l'heure du ZAN »</a:t>
            </a:r>
          </a:p>
          <a:p>
            <a:pPr marL="1028700" lvl="1" indent="-342900" algn="just">
              <a:lnSpc>
                <a:spcPct val="100000"/>
              </a:lnSpc>
              <a:spcBef>
                <a:spcPct val="20000"/>
              </a:spcBef>
              <a:buFont typeface="Wingdings" panose="05000000000000000000" pitchFamily="2" charset="2"/>
              <a:buChar char="Ø"/>
              <a:defRPr/>
            </a:pPr>
            <a:r>
              <a:rPr lang="fr-FR" sz="1600" dirty="0">
                <a:solidFill>
                  <a:schemeClr val="bg1"/>
                </a:solidFill>
                <a:latin typeface="Arial" panose="020B0604020202020204" pitchFamily="34" charset="0"/>
                <a:ea typeface="Calibri" panose="020F0502020204030204" pitchFamily="34" charset="0"/>
                <a:cs typeface="Arial" panose="020B0604020202020204" pitchFamily="34" charset="0"/>
              </a:rPr>
              <a:t>Eau et aménagement : « La place de l’eau dans les opérations d’aménagement », </a:t>
            </a:r>
          </a:p>
          <a:p>
            <a:pPr marL="1028700" lvl="1" indent="-342900" algn="just">
              <a:lnSpc>
                <a:spcPct val="100000"/>
              </a:lnSpc>
              <a:spcBef>
                <a:spcPct val="20000"/>
              </a:spcBef>
              <a:buFont typeface="Wingdings" panose="05000000000000000000" pitchFamily="2" charset="2"/>
              <a:buChar char="Ø"/>
              <a:defRPr/>
            </a:pPr>
            <a:r>
              <a:rPr lang="fr-FR" sz="1600" dirty="0">
                <a:solidFill>
                  <a:schemeClr val="bg1"/>
                </a:solidFill>
                <a:latin typeface="Arial" panose="020B0604020202020204" pitchFamily="34" charset="0"/>
                <a:ea typeface="Calibri" panose="020F0502020204030204" pitchFamily="34" charset="0"/>
                <a:cs typeface="Arial" panose="020B0604020202020204" pitchFamily="34" charset="0"/>
              </a:rPr>
              <a:t>« La gestion intégrée des eaux pluviales et sa prise en compte dans les projets d'aménagement urbain »</a:t>
            </a:r>
          </a:p>
          <a:p>
            <a:pPr marL="457200" marR="0" lvl="1" indent="0" algn="just" defTabSz="914400" rtl="0" eaLnBrk="1" fontAlgn="auto" latinLnBrk="0" hangingPunct="1">
              <a:lnSpc>
                <a:spcPct val="100000"/>
              </a:lnSpc>
              <a:spcBef>
                <a:spcPct val="20000"/>
              </a:spcBef>
              <a:spcAft>
                <a:spcPts val="0"/>
              </a:spcAft>
              <a:buClrTx/>
              <a:buSzTx/>
              <a:buFont typeface="Wingdings" panose="05000000000000000000" pitchFamily="2" charset="2"/>
              <a:buNone/>
              <a:tabLst/>
              <a:defRPr/>
            </a:pPr>
            <a:endParaRPr kumimoji="0" lang="fr-FR"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342900" marR="0" lvl="0" indent="-342900" algn="just"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lang="fr-FR" sz="2000" b="1" dirty="0">
                <a:solidFill>
                  <a:schemeClr val="accent2"/>
                </a:solidFill>
              </a:rPr>
              <a:t>Le renforcement des actions liées au développement économique : </a:t>
            </a:r>
          </a:p>
          <a:p>
            <a:pPr marL="1028700" lvl="1" indent="-342900" algn="just">
              <a:lnSpc>
                <a:spcPct val="100000"/>
              </a:lnSpc>
              <a:spcBef>
                <a:spcPct val="20000"/>
              </a:spcBef>
              <a:buFont typeface="Wingdings" panose="05000000000000000000" pitchFamily="2" charset="2"/>
              <a:buChar char="Ø"/>
              <a:defRPr/>
            </a:pPr>
            <a:r>
              <a:rPr kumimoji="0" lang="fr-FR" sz="1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l’accompagnement des entreprises (outils, aides, animation…), </a:t>
            </a:r>
          </a:p>
          <a:p>
            <a:pPr marL="1028700" lvl="1" indent="-342900" algn="just">
              <a:lnSpc>
                <a:spcPct val="100000"/>
              </a:lnSpc>
              <a:spcBef>
                <a:spcPct val="20000"/>
              </a:spcBef>
              <a:buFont typeface="Wingdings" panose="05000000000000000000" pitchFamily="2" charset="2"/>
              <a:buChar char="Ø"/>
              <a:defRPr/>
            </a:pPr>
            <a:r>
              <a:rPr kumimoji="0" lang="fr-FR" sz="1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l’attractivité des territoires et la revitalisation des centres urbains,</a:t>
            </a:r>
          </a:p>
          <a:p>
            <a:pPr marL="1028700" lvl="1" indent="-342900" algn="just">
              <a:lnSpc>
                <a:spcPct val="100000"/>
              </a:lnSpc>
              <a:spcBef>
                <a:spcPct val="20000"/>
              </a:spcBef>
              <a:buFont typeface="Wingdings" panose="05000000000000000000" pitchFamily="2" charset="2"/>
              <a:buChar char="Ø"/>
              <a:defRPr/>
            </a:pPr>
            <a:r>
              <a:rPr lang="fr-FR" sz="1600" dirty="0">
                <a:solidFill>
                  <a:srgbClr val="000000"/>
                </a:solidFill>
                <a:latin typeface="Arial" panose="020B0604020202020204" pitchFamily="34" charset="0"/>
                <a:cs typeface="Arial" panose="020B0604020202020204" pitchFamily="34" charset="0"/>
              </a:rPr>
              <a:t>l</a:t>
            </a:r>
            <a:r>
              <a:rPr kumimoji="0" lang="fr-FR" sz="1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'accompagnement des projets d'économie sociale et solidaire, …</a:t>
            </a:r>
          </a:p>
          <a:p>
            <a:pPr marL="342900" marR="0" lvl="0" indent="-342900" algn="just"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endParaRPr kumimoji="0" lang="fr-FR"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342900" marR="0" lvl="0" indent="-342900" algn="just"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lang="fr-FR" sz="2000" b="1" dirty="0">
                <a:solidFill>
                  <a:schemeClr val="accent2"/>
                </a:solidFill>
              </a:rPr>
              <a:t>La mise en exergue du tourisme, enjeu fort en Occitanie : </a:t>
            </a:r>
          </a:p>
          <a:p>
            <a:pPr marL="1028700" lvl="1" indent="-342900" algn="just">
              <a:lnSpc>
                <a:spcPct val="100000"/>
              </a:lnSpc>
              <a:spcBef>
                <a:spcPct val="20000"/>
              </a:spcBef>
              <a:buFont typeface="Wingdings" panose="05000000000000000000" pitchFamily="2" charset="2"/>
              <a:buChar char="Ø"/>
              <a:defRPr/>
            </a:pPr>
            <a:r>
              <a:rPr kumimoji="0" lang="fr-FR" sz="1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autour du numérique, les démarches prospectives, des journées d’actualité, … </a:t>
            </a:r>
          </a:p>
        </p:txBody>
      </p:sp>
      <p:pic>
        <p:nvPicPr>
          <p:cNvPr id="14" name="Image 13" descr="Une image contenant cercle, art&#10;&#10;Description générée automatiquement">
            <a:extLst>
              <a:ext uri="{FF2B5EF4-FFF2-40B4-BE49-F238E27FC236}">
                <a16:creationId xmlns:a16="http://schemas.microsoft.com/office/drawing/2014/main" id="{3C3FCFC4-2156-1CDE-BBA2-7F28E4EC6614}"/>
              </a:ext>
            </a:extLst>
          </p:cNvPr>
          <p:cNvPicPr>
            <a:picLocks noChangeAspect="1"/>
          </p:cNvPicPr>
          <p:nvPr/>
        </p:nvPicPr>
        <p:blipFill>
          <a:blip r:embed="rId2">
            <a:duotone>
              <a:schemeClr val="accent5">
                <a:shade val="45000"/>
                <a:satMod val="135000"/>
              </a:schemeClr>
              <a:prstClr val="white"/>
            </a:duotone>
          </a:blip>
          <a:stretch>
            <a:fillRect/>
          </a:stretch>
        </p:blipFill>
        <p:spPr>
          <a:xfrm>
            <a:off x="9864141" y="4457700"/>
            <a:ext cx="2028825" cy="2028825"/>
          </a:xfrm>
          <a:prstGeom prst="rect">
            <a:avLst/>
          </a:prstGeom>
        </p:spPr>
      </p:pic>
    </p:spTree>
    <p:extLst>
      <p:ext uri="{BB962C8B-B14F-4D97-AF65-F5344CB8AC3E}">
        <p14:creationId xmlns:p14="http://schemas.microsoft.com/office/powerpoint/2010/main" val="13173899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46A83-AD12-D85E-F171-0649369BCBC8}"/>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32FAA64A-BFF4-8219-389F-00C9E09DD80A}"/>
              </a:ext>
            </a:extLst>
          </p:cNvPr>
          <p:cNvSpPr>
            <a:spLocks noGrp="1"/>
          </p:cNvSpPr>
          <p:nvPr>
            <p:ph type="body" sz="quarter" idx="13"/>
          </p:nvPr>
        </p:nvSpPr>
        <p:spPr>
          <a:xfrm>
            <a:off x="838200" y="601941"/>
            <a:ext cx="9391650" cy="515129"/>
          </a:xfrm>
        </p:spPr>
        <p:txBody>
          <a:bodyPr>
            <a:normAutofit/>
          </a:bodyPr>
          <a:lstStyle/>
          <a:p>
            <a:r>
              <a:rPr lang="fr-FR" dirty="0"/>
              <a:t>« Technique, Aménagement et Environnement »</a:t>
            </a:r>
          </a:p>
        </p:txBody>
      </p:sp>
      <p:sp>
        <p:nvSpPr>
          <p:cNvPr id="5" name="Espace réservé du texte 4">
            <a:extLst>
              <a:ext uri="{FF2B5EF4-FFF2-40B4-BE49-F238E27FC236}">
                <a16:creationId xmlns:a16="http://schemas.microsoft.com/office/drawing/2014/main" id="{E934770D-9386-F61D-092C-9BB14F48AF65}"/>
              </a:ext>
            </a:extLst>
          </p:cNvPr>
          <p:cNvSpPr>
            <a:spLocks noGrp="1"/>
          </p:cNvSpPr>
          <p:nvPr>
            <p:ph type="body" sz="quarter" idx="19"/>
          </p:nvPr>
        </p:nvSpPr>
        <p:spPr/>
        <p:txBody>
          <a:bodyPr/>
          <a:lstStyle/>
          <a:p>
            <a:r>
              <a:rPr lang="fr-FR" dirty="0"/>
              <a:t>1.5</a:t>
            </a:r>
          </a:p>
        </p:txBody>
      </p:sp>
      <p:sp>
        <p:nvSpPr>
          <p:cNvPr id="8" name="Espace réservé du texte 7">
            <a:extLst>
              <a:ext uri="{FF2B5EF4-FFF2-40B4-BE49-F238E27FC236}">
                <a16:creationId xmlns:a16="http://schemas.microsoft.com/office/drawing/2014/main" id="{11C4CBBD-CB13-A093-B1A1-744980F8AB18}"/>
              </a:ext>
            </a:extLst>
          </p:cNvPr>
          <p:cNvSpPr>
            <a:spLocks noGrp="1"/>
          </p:cNvSpPr>
          <p:nvPr>
            <p:ph type="body" sz="quarter" idx="14"/>
          </p:nvPr>
        </p:nvSpPr>
        <p:spPr>
          <a:xfrm>
            <a:off x="838200" y="1276350"/>
            <a:ext cx="10522789" cy="5210175"/>
          </a:xfrm>
        </p:spPr>
        <p:txBody>
          <a:bodyPr>
            <a:normAutofit/>
          </a:bodyPr>
          <a:lstStyle/>
          <a:p>
            <a:pPr marL="342900" indent="-342900" algn="just">
              <a:lnSpc>
                <a:spcPct val="100000"/>
              </a:lnSpc>
              <a:spcBef>
                <a:spcPct val="20000"/>
              </a:spcBef>
              <a:buFont typeface="Wingdings" panose="05000000000000000000" pitchFamily="2" charset="2"/>
              <a:buChar char="§"/>
              <a:defRPr/>
            </a:pPr>
            <a:r>
              <a:rPr lang="fr-FR" sz="2000" b="1" dirty="0">
                <a:solidFill>
                  <a:schemeClr val="accent2"/>
                </a:solidFill>
              </a:rPr>
              <a:t>Une offre complète sur les questions de mobilités :</a:t>
            </a:r>
          </a:p>
          <a:p>
            <a:pPr marL="1028700" lvl="1" indent="-342900" algn="just">
              <a:lnSpc>
                <a:spcPct val="100000"/>
              </a:lnSpc>
              <a:spcBef>
                <a:spcPct val="20000"/>
              </a:spcBef>
              <a:buFont typeface="Wingdings" panose="05000000000000000000" pitchFamily="2" charset="2"/>
              <a:buChar char="Ø"/>
              <a:defRPr/>
            </a:pPr>
            <a:r>
              <a:rPr lang="fr-FR" sz="1600" dirty="0">
                <a:solidFill>
                  <a:schemeClr val="bg1"/>
                </a:solidFill>
                <a:latin typeface="Arial" panose="020B0604020202020204" pitchFamily="34" charset="0"/>
                <a:cs typeface="Arial" panose="020B0604020202020204" pitchFamily="34" charset="0"/>
              </a:rPr>
              <a:t>actives, douces, durables, multimodales, inclusives, …</a:t>
            </a:r>
          </a:p>
          <a:p>
            <a:pPr marL="1028700" lvl="1" indent="-342900" algn="just">
              <a:lnSpc>
                <a:spcPct val="100000"/>
              </a:lnSpc>
              <a:spcBef>
                <a:spcPct val="20000"/>
              </a:spcBef>
              <a:buFont typeface="Wingdings" panose="05000000000000000000" pitchFamily="2" charset="2"/>
              <a:buChar char="§"/>
              <a:defRPr/>
            </a:pPr>
            <a:endParaRPr kumimoji="0" lang="fr-FR" sz="14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a:p>
            <a:pPr marL="342900" marR="0" lvl="0" indent="-342900" algn="just"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lang="fr-FR" sz="2000" b="1" dirty="0">
                <a:solidFill>
                  <a:schemeClr val="accent2"/>
                </a:solidFill>
              </a:rPr>
              <a:t>Des stages pour des routes et voiries durables : </a:t>
            </a:r>
          </a:p>
          <a:p>
            <a:pPr marL="971550" lvl="1" indent="-285750" algn="just">
              <a:buFont typeface="Wingdings" panose="05000000000000000000" pitchFamily="2" charset="2"/>
              <a:buChar char="Ø"/>
            </a:pPr>
            <a:r>
              <a:rPr lang="fr-FR" sz="1600" dirty="0">
                <a:solidFill>
                  <a:schemeClr val="bg1"/>
                </a:solidFill>
                <a:latin typeface="Arial" panose="020B0604020202020204" pitchFamily="34" charset="0"/>
                <a:cs typeface="Arial" panose="020B0604020202020204" pitchFamily="34" charset="0"/>
              </a:rPr>
              <a:t>démarches et méthodes, revêtements urbains, travaux routiers, déchets et économie circulaire, l’éclairage public et la maîtrise de l’énergie (et pollution lumineuse).</a:t>
            </a:r>
          </a:p>
          <a:p>
            <a:pPr marL="342900" marR="0" lvl="0" indent="-342900" algn="just"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endParaRPr kumimoji="0" lang="fr-FR"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342900" marR="0" lvl="0" indent="-342900" algn="just"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lang="fr-FR" sz="2000" b="1" dirty="0">
                <a:solidFill>
                  <a:schemeClr val="accent2"/>
                </a:solidFill>
              </a:rPr>
              <a:t>Des nouveaux stages sur la gestion des risques : </a:t>
            </a:r>
          </a:p>
          <a:p>
            <a:pPr marL="1028700" lvl="1" indent="-342900" algn="just">
              <a:lnSpc>
                <a:spcPct val="100000"/>
              </a:lnSpc>
              <a:spcBef>
                <a:spcPct val="20000"/>
              </a:spcBef>
              <a:buFont typeface="Wingdings" panose="05000000000000000000" pitchFamily="2" charset="2"/>
              <a:buChar char="Ø"/>
              <a:defRPr/>
            </a:pPr>
            <a:r>
              <a:rPr lang="fr-FR" sz="1600" dirty="0">
                <a:solidFill>
                  <a:schemeClr val="bg1"/>
                </a:solidFill>
                <a:latin typeface="Arial" panose="020B0604020202020204" pitchFamily="34" charset="0"/>
                <a:cs typeface="Arial" panose="020B0604020202020204" pitchFamily="34" charset="0"/>
              </a:rPr>
              <a:t>« Le risque inondation : bâtir une stratégie de résilience »,</a:t>
            </a:r>
          </a:p>
          <a:p>
            <a:pPr marL="1028700" lvl="1" indent="-342900" algn="just">
              <a:lnSpc>
                <a:spcPct val="100000"/>
              </a:lnSpc>
              <a:spcBef>
                <a:spcPct val="20000"/>
              </a:spcBef>
              <a:buFont typeface="Wingdings" panose="05000000000000000000" pitchFamily="2" charset="2"/>
              <a:buChar char="Ø"/>
              <a:defRPr/>
            </a:pPr>
            <a:r>
              <a:rPr lang="fr-FR" sz="1600" dirty="0">
                <a:solidFill>
                  <a:schemeClr val="bg1"/>
                </a:solidFill>
                <a:latin typeface="Arial" panose="020B0604020202020204" pitchFamily="34" charset="0"/>
                <a:cs typeface="Arial" panose="020B0604020202020204" pitchFamily="34" charset="0"/>
              </a:rPr>
              <a:t>« La connaissance et l'évaluation du risque littoral ».</a:t>
            </a:r>
          </a:p>
          <a:p>
            <a:pPr marL="1028700" lvl="1" indent="-342900" algn="just">
              <a:lnSpc>
                <a:spcPct val="100000"/>
              </a:lnSpc>
              <a:spcBef>
                <a:spcPct val="20000"/>
              </a:spcBef>
              <a:buFont typeface="Wingdings" panose="05000000000000000000" pitchFamily="2" charset="2"/>
              <a:buChar char="Ø"/>
              <a:defRPr/>
            </a:pPr>
            <a:endParaRPr kumimoji="0" lang="fr-FR"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a:p>
            <a:pPr marL="342900" marR="0" lvl="0" indent="-342900" algn="just"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lang="fr-FR" sz="2000" b="1" dirty="0">
                <a:solidFill>
                  <a:schemeClr val="accent2"/>
                </a:solidFill>
              </a:rPr>
              <a:t>Une offre soutenue autour de la nature et de la lutte contre le changement climatique : </a:t>
            </a:r>
          </a:p>
          <a:p>
            <a:pPr marL="1028700" lvl="1" indent="-342900" algn="just">
              <a:lnSpc>
                <a:spcPct val="100000"/>
              </a:lnSpc>
              <a:spcBef>
                <a:spcPct val="20000"/>
              </a:spcBef>
              <a:buFont typeface="Wingdings" panose="05000000000000000000" pitchFamily="2" charset="2"/>
              <a:buChar char="Ø"/>
              <a:defRPr/>
            </a:pPr>
            <a:r>
              <a:rPr lang="fr-FR" sz="1600" dirty="0">
                <a:solidFill>
                  <a:schemeClr val="bg1"/>
                </a:solidFill>
                <a:latin typeface="Arial" panose="020B0604020202020204" pitchFamily="34" charset="0"/>
                <a:cs typeface="Arial" panose="020B0604020202020204" pitchFamily="34" charset="0"/>
              </a:rPr>
              <a:t>« La stratégie de préservation et de développement du patrimoine arboré », </a:t>
            </a:r>
          </a:p>
          <a:p>
            <a:pPr marL="1028700" lvl="1" indent="-342900" algn="just">
              <a:lnSpc>
                <a:spcPct val="100000"/>
              </a:lnSpc>
              <a:spcBef>
                <a:spcPct val="20000"/>
              </a:spcBef>
              <a:buFont typeface="Wingdings" panose="05000000000000000000" pitchFamily="2" charset="2"/>
              <a:buChar char="Ø"/>
              <a:defRPr/>
            </a:pPr>
            <a:r>
              <a:rPr lang="fr-FR" sz="1600" dirty="0">
                <a:solidFill>
                  <a:schemeClr val="bg1"/>
                </a:solidFill>
                <a:latin typeface="Arial" panose="020B0604020202020204" pitchFamily="34" charset="0"/>
                <a:cs typeface="Arial" panose="020B0604020202020204" pitchFamily="34" charset="0"/>
              </a:rPr>
              <a:t>« La biodiversité : enjeux et défis pour les territoires et les collectivités », </a:t>
            </a:r>
          </a:p>
          <a:p>
            <a:pPr marL="1028700" lvl="1" indent="-342900" algn="just">
              <a:lnSpc>
                <a:spcPct val="100000"/>
              </a:lnSpc>
              <a:spcBef>
                <a:spcPct val="20000"/>
              </a:spcBef>
              <a:buFont typeface="Wingdings" panose="05000000000000000000" pitchFamily="2" charset="2"/>
              <a:buChar char="Ø"/>
              <a:defRPr/>
            </a:pPr>
            <a:r>
              <a:rPr lang="fr-FR" sz="1600" dirty="0">
                <a:solidFill>
                  <a:schemeClr val="bg1"/>
                </a:solidFill>
                <a:latin typeface="Arial" panose="020B0604020202020204" pitchFamily="34" charset="0"/>
                <a:cs typeface="Arial" panose="020B0604020202020204" pitchFamily="34" charset="0"/>
              </a:rPr>
              <a:t>« L'arbre urbain et l'adaptation au changement climatique », …</a:t>
            </a:r>
          </a:p>
          <a:p>
            <a:pPr marL="1028700" lvl="1" indent="-342900" algn="just">
              <a:lnSpc>
                <a:spcPct val="100000"/>
              </a:lnSpc>
              <a:spcBef>
                <a:spcPct val="20000"/>
              </a:spcBef>
              <a:buFont typeface="Wingdings" panose="05000000000000000000" pitchFamily="2" charset="2"/>
              <a:buChar char="Ø"/>
              <a:defRPr/>
            </a:pPr>
            <a:endParaRPr lang="fr-FR" sz="1600" dirty="0">
              <a:solidFill>
                <a:schemeClr val="bg1"/>
              </a:solidFill>
              <a:latin typeface="Calibri" panose="020F0502020204030204" pitchFamily="34" charset="0"/>
              <a:cs typeface="Calibri" panose="020F0502020204030204" pitchFamily="34" charset="0"/>
            </a:endParaRPr>
          </a:p>
          <a:p>
            <a:pPr marL="1028700" lvl="1" indent="-342900" algn="just">
              <a:lnSpc>
                <a:spcPct val="100000"/>
              </a:lnSpc>
              <a:spcBef>
                <a:spcPct val="20000"/>
              </a:spcBef>
              <a:buFont typeface="Wingdings" panose="05000000000000000000" pitchFamily="2" charset="2"/>
              <a:buChar char="Ø"/>
              <a:defRPr/>
            </a:pPr>
            <a:endParaRPr kumimoji="0" lang="fr-FR"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a:p>
            <a:pPr marL="1028700" lvl="1" indent="-342900" algn="just">
              <a:lnSpc>
                <a:spcPct val="100000"/>
              </a:lnSpc>
              <a:spcBef>
                <a:spcPct val="20000"/>
              </a:spcBef>
              <a:buFont typeface="Wingdings" panose="05000000000000000000" pitchFamily="2" charset="2"/>
              <a:buChar char="Ø"/>
              <a:defRPr/>
            </a:pPr>
            <a:endParaRPr kumimoji="0" lang="fr-FR"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a:p>
            <a:pPr marL="1028700" lvl="1" indent="-342900" algn="just">
              <a:lnSpc>
                <a:spcPct val="100000"/>
              </a:lnSpc>
              <a:spcBef>
                <a:spcPct val="20000"/>
              </a:spcBef>
              <a:buFont typeface="Wingdings" panose="05000000000000000000" pitchFamily="2" charset="2"/>
              <a:buChar char="Ø"/>
              <a:defRPr/>
            </a:pPr>
            <a:endParaRPr lang="fr-FR" sz="1600" dirty="0">
              <a:solidFill>
                <a:schemeClr val="bg1"/>
              </a:solidFill>
              <a:latin typeface="Calibri" panose="020F0502020204030204" pitchFamily="34" charset="0"/>
              <a:cs typeface="Calibri" panose="020F0502020204030204" pitchFamily="34" charset="0"/>
            </a:endParaRPr>
          </a:p>
          <a:p>
            <a:pPr marL="1028700" lvl="1" indent="-342900" algn="just">
              <a:lnSpc>
                <a:spcPct val="100000"/>
              </a:lnSpc>
              <a:spcBef>
                <a:spcPct val="20000"/>
              </a:spcBef>
              <a:buFont typeface="Wingdings" panose="05000000000000000000" pitchFamily="2" charset="2"/>
              <a:buChar char="Ø"/>
              <a:defRPr/>
            </a:pPr>
            <a:endParaRPr kumimoji="0" lang="fr-FR"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p:txBody>
      </p:sp>
      <p:pic>
        <p:nvPicPr>
          <p:cNvPr id="3" name="Image 2">
            <a:extLst>
              <a:ext uri="{FF2B5EF4-FFF2-40B4-BE49-F238E27FC236}">
                <a16:creationId xmlns:a16="http://schemas.microsoft.com/office/drawing/2014/main" id="{9600C179-0A5E-997C-5695-D52C26D8D6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41690" y="5399092"/>
            <a:ext cx="1980000" cy="1320001"/>
          </a:xfrm>
          <a:prstGeom prst="rect">
            <a:avLst/>
          </a:prstGeom>
        </p:spPr>
      </p:pic>
    </p:spTree>
    <p:extLst>
      <p:ext uri="{BB962C8B-B14F-4D97-AF65-F5344CB8AC3E}">
        <p14:creationId xmlns:p14="http://schemas.microsoft.com/office/powerpoint/2010/main" val="14952827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79048-AFE9-0C5D-BCFA-213FE62DF10F}"/>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673820F-710B-034F-381A-E696D6FB1BDE}"/>
              </a:ext>
            </a:extLst>
          </p:cNvPr>
          <p:cNvSpPr>
            <a:spLocks noGrp="1"/>
          </p:cNvSpPr>
          <p:nvPr>
            <p:ph type="body" sz="quarter" idx="13"/>
          </p:nvPr>
        </p:nvSpPr>
        <p:spPr>
          <a:xfrm>
            <a:off x="838200" y="601941"/>
            <a:ext cx="9391650" cy="515129"/>
          </a:xfrm>
        </p:spPr>
        <p:txBody>
          <a:bodyPr>
            <a:normAutofit/>
          </a:bodyPr>
          <a:lstStyle/>
          <a:p>
            <a:r>
              <a:rPr lang="fr-FR" dirty="0"/>
              <a:t>« Technique, Aménagement et Environnement »</a:t>
            </a:r>
          </a:p>
        </p:txBody>
      </p:sp>
      <p:sp>
        <p:nvSpPr>
          <p:cNvPr id="5" name="Espace réservé du texte 4">
            <a:extLst>
              <a:ext uri="{FF2B5EF4-FFF2-40B4-BE49-F238E27FC236}">
                <a16:creationId xmlns:a16="http://schemas.microsoft.com/office/drawing/2014/main" id="{9F8EE816-A59F-532F-C9E6-3453B54112A1}"/>
              </a:ext>
            </a:extLst>
          </p:cNvPr>
          <p:cNvSpPr>
            <a:spLocks noGrp="1"/>
          </p:cNvSpPr>
          <p:nvPr>
            <p:ph type="body" sz="quarter" idx="19"/>
          </p:nvPr>
        </p:nvSpPr>
        <p:spPr/>
        <p:txBody>
          <a:bodyPr/>
          <a:lstStyle/>
          <a:p>
            <a:r>
              <a:rPr lang="fr-FR" dirty="0"/>
              <a:t>1.5</a:t>
            </a:r>
          </a:p>
        </p:txBody>
      </p:sp>
      <p:sp>
        <p:nvSpPr>
          <p:cNvPr id="8" name="Espace réservé du texte 7">
            <a:extLst>
              <a:ext uri="{FF2B5EF4-FFF2-40B4-BE49-F238E27FC236}">
                <a16:creationId xmlns:a16="http://schemas.microsoft.com/office/drawing/2014/main" id="{6C82C3DF-2620-8DBF-3A0A-B3421C75582F}"/>
              </a:ext>
            </a:extLst>
          </p:cNvPr>
          <p:cNvSpPr>
            <a:spLocks noGrp="1"/>
          </p:cNvSpPr>
          <p:nvPr>
            <p:ph type="body" sz="quarter" idx="14"/>
          </p:nvPr>
        </p:nvSpPr>
        <p:spPr>
          <a:xfrm>
            <a:off x="838200" y="1276350"/>
            <a:ext cx="10522789" cy="5210175"/>
          </a:xfrm>
        </p:spPr>
        <p:txBody>
          <a:bodyPr>
            <a:normAutofit lnSpcReduction="10000"/>
          </a:bodyPr>
          <a:lstStyle/>
          <a:p>
            <a:pPr marL="342900" indent="-342900" algn="just">
              <a:lnSpc>
                <a:spcPct val="100000"/>
              </a:lnSpc>
              <a:spcBef>
                <a:spcPct val="20000"/>
              </a:spcBef>
              <a:buFont typeface="Wingdings" panose="05000000000000000000" pitchFamily="2" charset="2"/>
              <a:buChar char="§"/>
              <a:defRPr/>
            </a:pPr>
            <a:r>
              <a:rPr lang="fr-FR" sz="2000" b="1" dirty="0">
                <a:solidFill>
                  <a:schemeClr val="accent2"/>
                </a:solidFill>
              </a:rPr>
              <a:t>Des stages pour (re)mettre les citoyens, habitants et usagers au cœur du changement :</a:t>
            </a:r>
          </a:p>
          <a:p>
            <a:pPr marL="1028700" lvl="1" indent="-342900" algn="just">
              <a:lnSpc>
                <a:spcPct val="100000"/>
              </a:lnSpc>
              <a:spcBef>
                <a:spcPct val="20000"/>
              </a:spcBef>
              <a:buFont typeface="Wingdings" panose="05000000000000000000" pitchFamily="2" charset="2"/>
              <a:buChar char="Ø"/>
              <a:defRPr/>
            </a:pPr>
            <a:r>
              <a:rPr lang="fr-FR" sz="1600" dirty="0">
                <a:solidFill>
                  <a:schemeClr val="bg1"/>
                </a:solidFill>
                <a:latin typeface="Arial" panose="020B0604020202020204" pitchFamily="34" charset="0"/>
                <a:cs typeface="Arial" panose="020B0604020202020204" pitchFamily="34" charset="0"/>
              </a:rPr>
              <a:t>« L'implication citoyenne et la nature en ville », « Les habitants, premiers ambassadeurs d'une destination touristique », « La relation entre usagers et agents des services déchets et propreté urbaine », « Les usagers au cœur des projets : construire et réussir une démarche de maîtrise d'usage en bâtiment public », « La gestion de la relation aux usagers dans les services techniques », </a:t>
            </a:r>
            <a:br>
              <a:rPr lang="fr-FR" sz="1600" dirty="0">
                <a:solidFill>
                  <a:schemeClr val="bg1"/>
                </a:solidFill>
                <a:latin typeface="Arial" panose="020B0604020202020204" pitchFamily="34" charset="0"/>
                <a:cs typeface="Arial" panose="020B0604020202020204" pitchFamily="34" charset="0"/>
              </a:rPr>
            </a:br>
            <a:r>
              <a:rPr lang="fr-FR" sz="1600" dirty="0">
                <a:solidFill>
                  <a:schemeClr val="bg1"/>
                </a:solidFill>
                <a:latin typeface="Arial" panose="020B0604020202020204" pitchFamily="34" charset="0"/>
                <a:cs typeface="Arial" panose="020B0604020202020204" pitchFamily="34" charset="0"/>
              </a:rPr>
              <a:t>« La concertation et la médiation dans les projets de gestion de la ressource en eau ».</a:t>
            </a:r>
          </a:p>
          <a:p>
            <a:pPr marL="1028700" lvl="1" indent="-342900" algn="just">
              <a:lnSpc>
                <a:spcPct val="100000"/>
              </a:lnSpc>
              <a:spcBef>
                <a:spcPct val="20000"/>
              </a:spcBef>
              <a:buFont typeface="Wingdings" panose="05000000000000000000" pitchFamily="2" charset="2"/>
              <a:buChar char="§"/>
              <a:defRPr/>
            </a:pPr>
            <a:endParaRPr kumimoji="0" lang="fr-FR" sz="1400" b="0"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endParaRPr>
          </a:p>
          <a:p>
            <a:pPr marL="342900" marR="0" lvl="0" indent="-342900" algn="just"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lang="fr-FR" sz="2000" b="1" dirty="0">
                <a:solidFill>
                  <a:schemeClr val="accent2"/>
                </a:solidFill>
              </a:rPr>
              <a:t>L’accompagnement du développement des énergies renouvelable dans les collectivités : </a:t>
            </a:r>
          </a:p>
          <a:p>
            <a:pPr marL="971550" lvl="1" indent="-285750" algn="just">
              <a:buFont typeface="Wingdings" panose="05000000000000000000" pitchFamily="2" charset="2"/>
              <a:buChar char="Ø"/>
            </a:pPr>
            <a:r>
              <a:rPr lang="fr-FR" sz="1600" dirty="0">
                <a:solidFill>
                  <a:schemeClr val="bg1"/>
                </a:solidFill>
                <a:latin typeface="Arial" panose="020B0604020202020204" pitchFamily="34" charset="0"/>
                <a:cs typeface="Arial" panose="020B0604020202020204" pitchFamily="34" charset="0"/>
              </a:rPr>
              <a:t>les projets, les dynamiques territoriales, les Plans Climat Air Energie Territorial (PCAET), la mise à disposition du foncier public, les réseaux de chaleur renouvelable, l’entretien et la maintenance des installations (solaires photovoltaïques, thermiques…), …</a:t>
            </a:r>
          </a:p>
          <a:p>
            <a:pPr marL="971550" lvl="1" indent="-285750" algn="just">
              <a:buFont typeface="Wingdings" panose="05000000000000000000" pitchFamily="2" charset="2"/>
              <a:buChar char="Ø"/>
            </a:pPr>
            <a:endParaRPr kumimoji="0" lang="fr-FR" sz="1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342900" marR="0" lvl="0" indent="-342900" algn="just"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lang="fr-FR" sz="2000" b="1" dirty="0">
                <a:solidFill>
                  <a:schemeClr val="accent2"/>
                </a:solidFill>
              </a:rPr>
              <a:t>Une offre autour du bâtiment durable : </a:t>
            </a:r>
          </a:p>
          <a:p>
            <a:pPr marL="1028700" lvl="1" indent="-342900" algn="just">
              <a:lnSpc>
                <a:spcPct val="100000"/>
              </a:lnSpc>
              <a:spcBef>
                <a:spcPct val="20000"/>
              </a:spcBef>
              <a:buFont typeface="Wingdings" panose="05000000000000000000" pitchFamily="2" charset="2"/>
              <a:buChar char="Ø"/>
              <a:defRPr/>
            </a:pPr>
            <a:r>
              <a:rPr lang="fr-FR" sz="1600" dirty="0">
                <a:solidFill>
                  <a:schemeClr val="bg1"/>
                </a:solidFill>
                <a:latin typeface="Arial" panose="020B0604020202020204" pitchFamily="34" charset="0"/>
                <a:cs typeface="Arial" panose="020B0604020202020204" pitchFamily="34" charset="0"/>
              </a:rPr>
              <a:t>« L'éco-gestion de l'eau dans le bâtiment »,</a:t>
            </a:r>
          </a:p>
          <a:p>
            <a:pPr marL="1028700" lvl="1" indent="-342900" algn="just">
              <a:lnSpc>
                <a:spcPct val="100000"/>
              </a:lnSpc>
              <a:spcBef>
                <a:spcPct val="20000"/>
              </a:spcBef>
              <a:buFont typeface="Wingdings" panose="05000000000000000000" pitchFamily="2" charset="2"/>
              <a:buChar char="Ø"/>
              <a:defRPr/>
            </a:pPr>
            <a:r>
              <a:rPr lang="fr-FR" sz="1600" dirty="0">
                <a:solidFill>
                  <a:schemeClr val="bg1"/>
                </a:solidFill>
                <a:latin typeface="Arial" panose="020B0604020202020204" pitchFamily="34" charset="0"/>
                <a:cs typeface="Arial" panose="020B0604020202020204" pitchFamily="34" charset="0"/>
              </a:rPr>
              <a:t>« La rénovation énergétique des bâtiments publics »,</a:t>
            </a:r>
          </a:p>
          <a:p>
            <a:pPr marL="1028700" lvl="1" indent="-342900" algn="just">
              <a:lnSpc>
                <a:spcPct val="100000"/>
              </a:lnSpc>
              <a:spcBef>
                <a:spcPct val="20000"/>
              </a:spcBef>
              <a:buFont typeface="Wingdings" panose="05000000000000000000" pitchFamily="2" charset="2"/>
              <a:buChar char="Ø"/>
              <a:defRPr/>
            </a:pPr>
            <a:r>
              <a:rPr lang="fr-FR" sz="1600" dirty="0">
                <a:solidFill>
                  <a:schemeClr val="bg1"/>
                </a:solidFill>
                <a:latin typeface="Arial" panose="020B0604020202020204" pitchFamily="34" charset="0"/>
                <a:cs typeface="Arial" panose="020B0604020202020204" pitchFamily="34" charset="0"/>
              </a:rPr>
              <a:t>« Le bois local en construction, un outil de développement du territoire »,</a:t>
            </a:r>
          </a:p>
          <a:p>
            <a:pPr marL="1028700" lvl="1" indent="-342900" algn="just">
              <a:lnSpc>
                <a:spcPct val="100000"/>
              </a:lnSpc>
              <a:spcBef>
                <a:spcPct val="20000"/>
              </a:spcBef>
              <a:buFont typeface="Wingdings" panose="05000000000000000000" pitchFamily="2" charset="2"/>
              <a:buChar char="Ø"/>
              <a:defRPr/>
            </a:pPr>
            <a:r>
              <a:rPr lang="fr-FR" sz="1600" dirty="0">
                <a:solidFill>
                  <a:schemeClr val="bg1"/>
                </a:solidFill>
                <a:latin typeface="Arial" panose="020B0604020202020204" pitchFamily="34" charset="0"/>
                <a:cs typeface="Arial" panose="020B0604020202020204" pitchFamily="34" charset="0"/>
              </a:rPr>
              <a:t>« La démarche qualité environnementale du bâtiment  en construction, rénovation, réhabilitation »…</a:t>
            </a:r>
          </a:p>
          <a:p>
            <a:pPr marL="1028700" lvl="1" indent="-342900" algn="just">
              <a:lnSpc>
                <a:spcPct val="100000"/>
              </a:lnSpc>
              <a:spcBef>
                <a:spcPct val="20000"/>
              </a:spcBef>
              <a:buFont typeface="Wingdings" panose="05000000000000000000" pitchFamily="2" charset="2"/>
              <a:buChar char="Ø"/>
              <a:defRPr/>
            </a:pPr>
            <a:endParaRPr lang="fr-FR" sz="1600" dirty="0">
              <a:solidFill>
                <a:schemeClr val="bg1"/>
              </a:solidFill>
              <a:latin typeface="Arial" panose="020B0604020202020204" pitchFamily="34" charset="0"/>
              <a:cs typeface="Arial" panose="020B0604020202020204" pitchFamily="34" charset="0"/>
            </a:endParaRPr>
          </a:p>
          <a:p>
            <a:pPr marL="1028700" lvl="1" indent="-342900" algn="just">
              <a:lnSpc>
                <a:spcPct val="100000"/>
              </a:lnSpc>
              <a:spcBef>
                <a:spcPct val="20000"/>
              </a:spcBef>
              <a:buFont typeface="Wingdings" panose="05000000000000000000" pitchFamily="2" charset="2"/>
              <a:buChar char="Ø"/>
              <a:defRPr/>
            </a:pPr>
            <a:endParaRPr lang="fr-FR" sz="1600" dirty="0">
              <a:solidFill>
                <a:schemeClr val="bg1"/>
              </a:solidFill>
              <a:latin typeface="Arial" panose="020B0604020202020204" pitchFamily="34" charset="0"/>
              <a:cs typeface="Arial" panose="020B0604020202020204" pitchFamily="34" charset="0"/>
            </a:endParaRPr>
          </a:p>
          <a:p>
            <a:pPr marL="1028700" lvl="1" indent="-342900" algn="just">
              <a:lnSpc>
                <a:spcPct val="100000"/>
              </a:lnSpc>
              <a:spcBef>
                <a:spcPct val="20000"/>
              </a:spcBef>
              <a:buFont typeface="Wingdings" panose="05000000000000000000" pitchFamily="2" charset="2"/>
              <a:buChar char="Ø"/>
              <a:defRPr/>
            </a:pPr>
            <a:endParaRPr kumimoji="0" lang="fr-FR" sz="16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a:p>
            <a:pPr marL="1028700" lvl="1" indent="-342900" algn="just">
              <a:lnSpc>
                <a:spcPct val="100000"/>
              </a:lnSpc>
              <a:spcBef>
                <a:spcPct val="20000"/>
              </a:spcBef>
              <a:buFont typeface="Wingdings" panose="05000000000000000000" pitchFamily="2" charset="2"/>
              <a:buChar char="Ø"/>
              <a:defRPr/>
            </a:pPr>
            <a:endParaRPr kumimoji="0" lang="fr-FR" sz="16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a:p>
            <a:pPr marL="1028700" lvl="1" indent="-342900" algn="just">
              <a:lnSpc>
                <a:spcPct val="100000"/>
              </a:lnSpc>
              <a:spcBef>
                <a:spcPct val="20000"/>
              </a:spcBef>
              <a:buFont typeface="Wingdings" panose="05000000000000000000" pitchFamily="2" charset="2"/>
              <a:buChar char="Ø"/>
              <a:defRPr/>
            </a:pPr>
            <a:endParaRPr lang="fr-FR" sz="1600" dirty="0">
              <a:solidFill>
                <a:schemeClr val="bg1"/>
              </a:solidFill>
              <a:latin typeface="Arial" panose="020B0604020202020204" pitchFamily="34" charset="0"/>
              <a:cs typeface="Arial" panose="020B0604020202020204" pitchFamily="34" charset="0"/>
            </a:endParaRPr>
          </a:p>
          <a:p>
            <a:pPr marL="1028700" lvl="1" indent="-342900" algn="just">
              <a:lnSpc>
                <a:spcPct val="100000"/>
              </a:lnSpc>
              <a:spcBef>
                <a:spcPct val="20000"/>
              </a:spcBef>
              <a:buFont typeface="Wingdings" panose="05000000000000000000" pitchFamily="2" charset="2"/>
              <a:buChar char="Ø"/>
              <a:defRPr/>
            </a:pPr>
            <a:endParaRPr kumimoji="0" lang="fr-FR" sz="16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pic>
        <p:nvPicPr>
          <p:cNvPr id="3" name="Image 2">
            <a:extLst>
              <a:ext uri="{FF2B5EF4-FFF2-40B4-BE49-F238E27FC236}">
                <a16:creationId xmlns:a16="http://schemas.microsoft.com/office/drawing/2014/main" id="{4113BFA6-4632-F967-D094-7B25E638873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56029" y="4294962"/>
            <a:ext cx="1667050" cy="1667050"/>
          </a:xfrm>
          <a:prstGeom prst="rect">
            <a:avLst/>
          </a:prstGeom>
        </p:spPr>
      </p:pic>
    </p:spTree>
    <p:extLst>
      <p:ext uri="{BB962C8B-B14F-4D97-AF65-F5344CB8AC3E}">
        <p14:creationId xmlns:p14="http://schemas.microsoft.com/office/powerpoint/2010/main" val="7278556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564E335-ADF2-248D-04D9-B8A096373E47}"/>
              </a:ext>
            </a:extLst>
          </p:cNvPr>
          <p:cNvSpPr>
            <a:spLocks noGrp="1"/>
          </p:cNvSpPr>
          <p:nvPr>
            <p:ph type="body" sz="quarter" idx="12"/>
          </p:nvPr>
        </p:nvSpPr>
        <p:spPr/>
        <p:txBody>
          <a:bodyPr/>
          <a:lstStyle/>
          <a:p>
            <a:r>
              <a:rPr lang="fr-FR" dirty="0"/>
              <a:t>1.6</a:t>
            </a:r>
          </a:p>
        </p:txBody>
      </p:sp>
      <p:sp>
        <p:nvSpPr>
          <p:cNvPr id="4" name="Titre 3">
            <a:extLst>
              <a:ext uri="{FF2B5EF4-FFF2-40B4-BE49-F238E27FC236}">
                <a16:creationId xmlns:a16="http://schemas.microsoft.com/office/drawing/2014/main" id="{28537249-408A-F58A-B9EE-87BC4BEAA8F2}"/>
              </a:ext>
            </a:extLst>
          </p:cNvPr>
          <p:cNvSpPr>
            <a:spLocks noGrp="1"/>
          </p:cNvSpPr>
          <p:nvPr>
            <p:ph type="title"/>
          </p:nvPr>
        </p:nvSpPr>
        <p:spPr>
          <a:xfrm>
            <a:off x="6322412" y="3250198"/>
            <a:ext cx="5663539" cy="1378952"/>
          </a:xfrm>
        </p:spPr>
        <p:txBody>
          <a:bodyPr>
            <a:normAutofit/>
          </a:bodyPr>
          <a:lstStyle/>
          <a:p>
            <a:r>
              <a:rPr lang="fr-FR" sz="3200" dirty="0"/>
              <a:t>Direction Adjointe</a:t>
            </a:r>
            <a:br>
              <a:rPr lang="fr-FR" sz="3200" dirty="0"/>
            </a:br>
            <a:r>
              <a:rPr lang="fr-FR" sz="3200" dirty="0"/>
              <a:t>Sécurité publique et civile</a:t>
            </a:r>
          </a:p>
        </p:txBody>
      </p:sp>
    </p:spTree>
    <p:extLst>
      <p:ext uri="{BB962C8B-B14F-4D97-AF65-F5344CB8AC3E}">
        <p14:creationId xmlns:p14="http://schemas.microsoft.com/office/powerpoint/2010/main" val="28197198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43667019-A73C-68AD-7352-4977DDD48973}"/>
              </a:ext>
            </a:extLst>
          </p:cNvPr>
          <p:cNvSpPr>
            <a:spLocks noGrp="1"/>
          </p:cNvSpPr>
          <p:nvPr>
            <p:ph type="body" sz="quarter" idx="13"/>
          </p:nvPr>
        </p:nvSpPr>
        <p:spPr>
          <a:xfrm>
            <a:off x="838200" y="601941"/>
            <a:ext cx="9486014" cy="693426"/>
          </a:xfrm>
        </p:spPr>
        <p:txBody>
          <a:bodyPr/>
          <a:lstStyle/>
          <a:p>
            <a:r>
              <a:rPr lang="fr-FR" dirty="0"/>
              <a:t>Direction Adjointe sécurité publique et civile</a:t>
            </a:r>
          </a:p>
          <a:p>
            <a:endParaRPr lang="fr-FR" dirty="0"/>
          </a:p>
        </p:txBody>
      </p:sp>
      <p:sp>
        <p:nvSpPr>
          <p:cNvPr id="5" name="Espace réservé du texte 4">
            <a:extLst>
              <a:ext uri="{FF2B5EF4-FFF2-40B4-BE49-F238E27FC236}">
                <a16:creationId xmlns:a16="http://schemas.microsoft.com/office/drawing/2014/main" id="{FCBF0601-CF75-FAD2-367A-D3ACBE753715}"/>
              </a:ext>
            </a:extLst>
          </p:cNvPr>
          <p:cNvSpPr>
            <a:spLocks noGrp="1"/>
          </p:cNvSpPr>
          <p:nvPr>
            <p:ph type="body" sz="quarter" idx="18"/>
          </p:nvPr>
        </p:nvSpPr>
        <p:spPr>
          <a:xfrm>
            <a:off x="838200" y="1350335"/>
            <a:ext cx="3932237" cy="693426"/>
          </a:xfrm>
        </p:spPr>
        <p:txBody>
          <a:bodyPr>
            <a:normAutofit fontScale="92500" lnSpcReduction="20000"/>
          </a:bodyPr>
          <a:lstStyle/>
          <a:p>
            <a:endParaRPr lang="fr-FR" b="1" dirty="0"/>
          </a:p>
          <a:p>
            <a:r>
              <a:rPr lang="fr-FR" sz="2400" b="1" dirty="0"/>
              <a:t>Policiers municipaux</a:t>
            </a:r>
            <a:endParaRPr lang="fr-FR" sz="2400" dirty="0"/>
          </a:p>
          <a:p>
            <a:endParaRPr lang="fr-FR" dirty="0"/>
          </a:p>
        </p:txBody>
      </p:sp>
      <p:sp>
        <p:nvSpPr>
          <p:cNvPr id="6" name="Espace réservé du texte 5">
            <a:extLst>
              <a:ext uri="{FF2B5EF4-FFF2-40B4-BE49-F238E27FC236}">
                <a16:creationId xmlns:a16="http://schemas.microsoft.com/office/drawing/2014/main" id="{4A01C14D-9F59-4A09-0CDB-EF6A119F55FF}"/>
              </a:ext>
            </a:extLst>
          </p:cNvPr>
          <p:cNvSpPr>
            <a:spLocks noGrp="1"/>
          </p:cNvSpPr>
          <p:nvPr>
            <p:ph type="body" sz="quarter" idx="19"/>
          </p:nvPr>
        </p:nvSpPr>
        <p:spPr/>
        <p:txBody>
          <a:bodyPr/>
          <a:lstStyle/>
          <a:p>
            <a:r>
              <a:rPr lang="fr-FR" dirty="0"/>
              <a:t>2.4</a:t>
            </a:r>
          </a:p>
        </p:txBody>
      </p:sp>
      <p:sp>
        <p:nvSpPr>
          <p:cNvPr id="7" name="Espace réservé du texte 4">
            <a:extLst>
              <a:ext uri="{FF2B5EF4-FFF2-40B4-BE49-F238E27FC236}">
                <a16:creationId xmlns:a16="http://schemas.microsoft.com/office/drawing/2014/main" id="{A794CFBF-36ED-D9F9-D864-91B06DE34507}"/>
              </a:ext>
            </a:extLst>
          </p:cNvPr>
          <p:cNvSpPr txBox="1">
            <a:spLocks/>
          </p:cNvSpPr>
          <p:nvPr/>
        </p:nvSpPr>
        <p:spPr>
          <a:xfrm>
            <a:off x="6192417" y="1295367"/>
            <a:ext cx="4408967" cy="693426"/>
          </a:xfrm>
          <a:prstGeom prst="rect">
            <a:avLst/>
          </a:prstGeom>
        </p:spPr>
        <p:txBody>
          <a:bodyPr vert="horz" lIns="91440" tIns="45720" rIns="91440" bIns="45720" rtlCol="0" anchor="b">
            <a:normAutofit fontScale="85000"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accent2">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b="1" dirty="0"/>
          </a:p>
          <a:p>
            <a:pPr lvl="0"/>
            <a:r>
              <a:rPr lang="fr-FR" sz="2400" b="1" dirty="0"/>
              <a:t>Sapeurs-pompiers professionnels</a:t>
            </a:r>
          </a:p>
          <a:p>
            <a:endParaRPr lang="fr-FR" dirty="0"/>
          </a:p>
        </p:txBody>
      </p:sp>
      <p:sp>
        <p:nvSpPr>
          <p:cNvPr id="8" name="Rectangle à coins arrondis 7">
            <a:extLst>
              <a:ext uri="{FF2B5EF4-FFF2-40B4-BE49-F238E27FC236}">
                <a16:creationId xmlns:a16="http://schemas.microsoft.com/office/drawing/2014/main" id="{CB333C44-1C19-7D20-1A17-884AE458892C}"/>
              </a:ext>
            </a:extLst>
          </p:cNvPr>
          <p:cNvSpPr/>
          <p:nvPr/>
        </p:nvSpPr>
        <p:spPr>
          <a:xfrm>
            <a:off x="6526618" y="2115787"/>
            <a:ext cx="4680097" cy="2009646"/>
          </a:xfrm>
          <a:prstGeom prst="roundRect">
            <a:avLst/>
          </a:prstGeom>
          <a:solidFill>
            <a:srgbClr val="76C8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fr-FR" b="1" kern="0" dirty="0">
                <a:solidFill>
                  <a:srgbClr val="FFFFFF"/>
                </a:solidFill>
                <a:latin typeface="Arial" panose="020B0604020202020204" pitchFamily="34" charset="0"/>
                <a:cs typeface="Arial" panose="020B0604020202020204" pitchFamily="34" charset="0"/>
              </a:rPr>
              <a:t>Formation d’intégration des SPP</a:t>
            </a:r>
          </a:p>
          <a:p>
            <a:pPr lvl="0" algn="ctr"/>
            <a:r>
              <a:rPr lang="fr-FR" b="1" kern="0" dirty="0">
                <a:solidFill>
                  <a:srgbClr val="FFFFFF"/>
                </a:solidFill>
                <a:latin typeface="Arial" panose="020B0604020202020204" pitchFamily="34" charset="0"/>
                <a:cs typeface="Arial" panose="020B0604020202020204" pitchFamily="34" charset="0"/>
              </a:rPr>
              <a:t>non-officiers</a:t>
            </a:r>
          </a:p>
          <a:p>
            <a:pPr lvl="0" algn="ctr"/>
            <a:endParaRPr lang="fr-FR" sz="1400" b="1" kern="0" dirty="0">
              <a:solidFill>
                <a:srgbClr val="FFFFFF"/>
              </a:solidFill>
              <a:latin typeface="Arial" panose="020B0604020202020204" pitchFamily="34" charset="0"/>
              <a:cs typeface="Arial" panose="020B0604020202020204" pitchFamily="34" charset="0"/>
            </a:endParaRPr>
          </a:p>
          <a:p>
            <a:pPr lvl="0" algn="ctr"/>
            <a:r>
              <a:rPr lang="fr-FR" kern="0" dirty="0">
                <a:solidFill>
                  <a:srgbClr val="FFFFFF"/>
                </a:solidFill>
                <a:latin typeface="Arial" panose="020B0604020202020204" pitchFamily="34" charset="0"/>
                <a:cs typeface="Arial" panose="020B0604020202020204" pitchFamily="34" charset="0"/>
              </a:rPr>
              <a:t>Environnement territorial</a:t>
            </a:r>
          </a:p>
          <a:p>
            <a:pPr lvl="0" algn="ctr"/>
            <a:r>
              <a:rPr lang="fr-FR" kern="0" dirty="0">
                <a:solidFill>
                  <a:srgbClr val="FFFFFF"/>
                </a:solidFill>
                <a:latin typeface="Arial" panose="020B0604020202020204" pitchFamily="34" charset="0"/>
                <a:cs typeface="Arial" panose="020B0604020202020204" pitchFamily="34" charset="0"/>
              </a:rPr>
              <a:t>Compétences transverses</a:t>
            </a:r>
          </a:p>
        </p:txBody>
      </p:sp>
      <p:sp>
        <p:nvSpPr>
          <p:cNvPr id="9" name="Rectangle à coins arrondis 7">
            <a:extLst>
              <a:ext uri="{FF2B5EF4-FFF2-40B4-BE49-F238E27FC236}">
                <a16:creationId xmlns:a16="http://schemas.microsoft.com/office/drawing/2014/main" id="{56FF0FDB-4DA0-60A6-E02C-D042737B7782}"/>
              </a:ext>
            </a:extLst>
          </p:cNvPr>
          <p:cNvSpPr>
            <a:spLocks noGrp="1"/>
          </p:cNvSpPr>
          <p:nvPr>
            <p:ph type="body" sz="half" idx="2"/>
          </p:nvPr>
        </p:nvSpPr>
        <p:spPr>
          <a:xfrm>
            <a:off x="838200" y="2115788"/>
            <a:ext cx="4584405" cy="1924584"/>
          </a:xfrm>
          <a:prstGeom prst="roundRect">
            <a:avLst/>
          </a:prstGeom>
          <a:solidFill>
            <a:srgbClr val="76C8C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lvl="0" algn="ctr"/>
            <a:endParaRPr lang="fr-FR" sz="1600" b="1" kern="0" dirty="0">
              <a:solidFill>
                <a:srgbClr val="FFFFFF"/>
              </a:solidFill>
              <a:latin typeface="Arial" panose="020B0604020202020204" pitchFamily="34" charset="0"/>
              <a:cs typeface="Arial" panose="020B0604020202020204" pitchFamily="34" charset="0"/>
            </a:endParaRPr>
          </a:p>
          <a:p>
            <a:pPr lvl="0" algn="ctr"/>
            <a:r>
              <a:rPr lang="fr-FR" sz="6400" b="1" kern="0" dirty="0">
                <a:solidFill>
                  <a:srgbClr val="FFFFFF"/>
                </a:solidFill>
                <a:latin typeface="Arial" panose="020B0604020202020204" pitchFamily="34" charset="0"/>
                <a:cs typeface="Arial" panose="020B0604020202020204" pitchFamily="34" charset="0"/>
              </a:rPr>
              <a:t>Formation initiale d’application</a:t>
            </a:r>
          </a:p>
          <a:p>
            <a:pPr lvl="0" algn="ctr"/>
            <a:r>
              <a:rPr lang="fr-FR" sz="6400" b="1" kern="0" dirty="0">
                <a:solidFill>
                  <a:srgbClr val="FFFFFF"/>
                </a:solidFill>
                <a:latin typeface="Arial" panose="020B0604020202020204" pitchFamily="34" charset="0"/>
                <a:cs typeface="Arial" panose="020B0604020202020204" pitchFamily="34" charset="0"/>
              </a:rPr>
              <a:t>des APM et des Chefs de service</a:t>
            </a:r>
          </a:p>
          <a:p>
            <a:pPr lvl="0" algn="ctr"/>
            <a:r>
              <a:rPr lang="fr-FR" sz="5600" kern="0" dirty="0">
                <a:solidFill>
                  <a:srgbClr val="FFFFFF"/>
                </a:solidFill>
                <a:latin typeface="Arial" panose="020B0604020202020204" pitchFamily="34" charset="0"/>
                <a:cs typeface="Arial" panose="020B0604020202020204" pitchFamily="34" charset="0"/>
              </a:rPr>
              <a:t>Agents Occitanie et  Sud Nouvelle Aquitaine</a:t>
            </a:r>
          </a:p>
          <a:p>
            <a:pPr lvl="0" algn="ctr"/>
            <a:endParaRPr lang="fr-FR" sz="3500" kern="0" dirty="0">
              <a:solidFill>
                <a:srgbClr val="FFFFFF"/>
              </a:solidFill>
              <a:latin typeface="Arial" panose="020B0604020202020204" pitchFamily="34" charset="0"/>
              <a:cs typeface="Arial" panose="020B0604020202020204" pitchFamily="34" charset="0"/>
            </a:endParaRPr>
          </a:p>
          <a:p>
            <a:pPr lvl="0" algn="ctr"/>
            <a:r>
              <a:rPr lang="fr-FR" sz="6400" b="1" kern="0" dirty="0">
                <a:solidFill>
                  <a:srgbClr val="FFFFFF"/>
                </a:solidFill>
              </a:rPr>
              <a:t>Formation préalable à l’Armement</a:t>
            </a:r>
          </a:p>
          <a:p>
            <a:pPr algn="ctr"/>
            <a:r>
              <a:rPr lang="fr-FR" sz="5600" kern="0" dirty="0">
                <a:solidFill>
                  <a:srgbClr val="FFFFFF"/>
                </a:solidFill>
                <a:latin typeface="Arial" panose="020B0604020202020204" pitchFamily="34" charset="0"/>
                <a:cs typeface="Arial" panose="020B0604020202020204" pitchFamily="34" charset="0"/>
              </a:rPr>
              <a:t>Agents Occitanie</a:t>
            </a:r>
            <a:endParaRPr lang="fr-FR" sz="5600" b="1" kern="0" dirty="0">
              <a:solidFill>
                <a:srgbClr val="FFFFFF"/>
              </a:solidFill>
            </a:endParaRPr>
          </a:p>
          <a:p>
            <a:pPr lvl="0" algn="ctr"/>
            <a:endParaRPr lang="fr-FR" b="1" kern="0" dirty="0">
              <a:solidFill>
                <a:srgbClr val="FFFFFF"/>
              </a:solidFill>
              <a:latin typeface="Arial" panose="020B0604020202020204" pitchFamily="34" charset="0"/>
              <a:cs typeface="Arial" panose="020B0604020202020204" pitchFamily="34" charset="0"/>
            </a:endParaRPr>
          </a:p>
        </p:txBody>
      </p:sp>
      <p:sp>
        <p:nvSpPr>
          <p:cNvPr id="10" name="Rectangle à coins arrondis 8">
            <a:extLst>
              <a:ext uri="{FF2B5EF4-FFF2-40B4-BE49-F238E27FC236}">
                <a16:creationId xmlns:a16="http://schemas.microsoft.com/office/drawing/2014/main" id="{44066B74-EEC0-31AA-54C6-357F87989F9B}"/>
              </a:ext>
            </a:extLst>
          </p:cNvPr>
          <p:cNvSpPr/>
          <p:nvPr/>
        </p:nvSpPr>
        <p:spPr>
          <a:xfrm>
            <a:off x="6526618" y="4434349"/>
            <a:ext cx="4680097" cy="2143432"/>
          </a:xfrm>
          <a:prstGeom prst="round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1"/>
                </a:solidFill>
                <a:latin typeface="Arial" panose="020B0604020202020204" pitchFamily="34" charset="0"/>
                <a:cs typeface="Arial" panose="020B0604020202020204" pitchFamily="34" charset="0"/>
              </a:rPr>
              <a:t>Formation continue</a:t>
            </a:r>
          </a:p>
          <a:p>
            <a:r>
              <a:rPr lang="fr-FR" sz="1600" dirty="0">
                <a:solidFill>
                  <a:srgbClr val="E6F6F7"/>
                </a:solidFill>
                <a:latin typeface="Arial" panose="020B0604020202020204" pitchFamily="34" charset="0"/>
                <a:cs typeface="Arial" panose="020B0604020202020204" pitchFamily="34" charset="0"/>
              </a:rPr>
              <a:t>Encadrement des activités physiques</a:t>
            </a:r>
          </a:p>
          <a:p>
            <a:r>
              <a:rPr lang="fr-FR" sz="1600" dirty="0">
                <a:solidFill>
                  <a:srgbClr val="E6F6F7"/>
                </a:solidFill>
                <a:latin typeface="Arial" panose="020B0604020202020204" pitchFamily="34" charset="0"/>
                <a:cs typeface="Arial" panose="020B0604020202020204" pitchFamily="34" charset="0"/>
              </a:rPr>
              <a:t>Prévention des risques routiers</a:t>
            </a:r>
          </a:p>
          <a:p>
            <a:r>
              <a:rPr lang="fr-FR" sz="1600" dirty="0">
                <a:solidFill>
                  <a:srgbClr val="E6F6F7"/>
                </a:solidFill>
                <a:latin typeface="Arial" panose="020B0604020202020204" pitchFamily="34" charset="0"/>
                <a:cs typeface="Arial" panose="020B0604020202020204" pitchFamily="34" charset="0"/>
              </a:rPr>
              <a:t>Prévention des agressions et violences, et des risques routiers</a:t>
            </a:r>
          </a:p>
          <a:p>
            <a:r>
              <a:rPr lang="fr-FR" sz="1600" dirty="0">
                <a:solidFill>
                  <a:srgbClr val="E6F6F7"/>
                </a:solidFill>
                <a:latin typeface="Arial" panose="020B0604020202020204" pitchFamily="34" charset="0"/>
                <a:cs typeface="Arial" panose="020B0604020202020204" pitchFamily="34" charset="0"/>
              </a:rPr>
              <a:t>Traitement de l’alerte</a:t>
            </a:r>
          </a:p>
          <a:p>
            <a:r>
              <a:rPr lang="fr-FR" sz="1600" dirty="0">
                <a:solidFill>
                  <a:srgbClr val="E6F6F7"/>
                </a:solidFill>
                <a:latin typeface="Arial" panose="020B0604020202020204" pitchFamily="34" charset="0"/>
                <a:cs typeface="Arial" panose="020B0604020202020204" pitchFamily="34" charset="0"/>
              </a:rPr>
              <a:t>Qualité de vie en service</a:t>
            </a:r>
          </a:p>
          <a:p>
            <a:r>
              <a:rPr lang="fr-FR" sz="1600" dirty="0">
                <a:solidFill>
                  <a:srgbClr val="E6F6F7"/>
                </a:solidFill>
                <a:latin typeface="Arial" panose="020B0604020202020204" pitchFamily="34" charset="0"/>
                <a:cs typeface="Arial" panose="020B0604020202020204" pitchFamily="34" charset="0"/>
              </a:rPr>
              <a:t>Ressources humaines et Management</a:t>
            </a:r>
          </a:p>
        </p:txBody>
      </p:sp>
      <p:sp>
        <p:nvSpPr>
          <p:cNvPr id="11" name="Rectangle à coins arrondis 8">
            <a:extLst>
              <a:ext uri="{FF2B5EF4-FFF2-40B4-BE49-F238E27FC236}">
                <a16:creationId xmlns:a16="http://schemas.microsoft.com/office/drawing/2014/main" id="{C4994ACC-DB64-6EB0-F9E3-C9C095BECE0E}"/>
              </a:ext>
            </a:extLst>
          </p:cNvPr>
          <p:cNvSpPr/>
          <p:nvPr/>
        </p:nvSpPr>
        <p:spPr>
          <a:xfrm>
            <a:off x="838200" y="4434349"/>
            <a:ext cx="4697361" cy="2143432"/>
          </a:xfrm>
          <a:prstGeom prst="round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b="1" dirty="0">
              <a:solidFill>
                <a:schemeClr val="tx1"/>
              </a:solidFill>
              <a:latin typeface="Arial" panose="020B0604020202020204" pitchFamily="34" charset="0"/>
              <a:cs typeface="Arial" panose="020B0604020202020204" pitchFamily="34" charset="0"/>
            </a:endParaRPr>
          </a:p>
          <a:p>
            <a:pPr algn="ctr"/>
            <a:r>
              <a:rPr lang="fr-FR" sz="1600" b="1" dirty="0">
                <a:solidFill>
                  <a:schemeClr val="tx1"/>
                </a:solidFill>
                <a:latin typeface="Arial" panose="020B0604020202020204" pitchFamily="34" charset="0"/>
                <a:cs typeface="Arial" panose="020B0604020202020204" pitchFamily="34" charset="0"/>
              </a:rPr>
              <a:t>Formation Continue Obligatoire</a:t>
            </a:r>
          </a:p>
          <a:p>
            <a:pPr algn="ctr"/>
            <a:endParaRPr lang="fr-FR" sz="1600" b="1" dirty="0">
              <a:solidFill>
                <a:schemeClr val="tx1"/>
              </a:solidFill>
              <a:latin typeface="Arial" panose="020B0604020202020204" pitchFamily="34" charset="0"/>
              <a:cs typeface="Arial" panose="020B0604020202020204" pitchFamily="34" charset="0"/>
            </a:endParaRPr>
          </a:p>
          <a:p>
            <a:pPr algn="ctr"/>
            <a:r>
              <a:rPr lang="fr-FR" sz="1600" b="1" dirty="0">
                <a:solidFill>
                  <a:schemeClr val="tx1"/>
                </a:solidFill>
                <a:latin typeface="Arial" panose="020B0604020202020204" pitchFamily="34" charset="0"/>
                <a:cs typeface="Arial" panose="020B0604020202020204" pitchFamily="34" charset="0"/>
              </a:rPr>
              <a:t>Formation Continue Agents de PM, Chefs de service de PM, Gardes Champêtres, ASVP</a:t>
            </a:r>
          </a:p>
          <a:p>
            <a:pPr algn="ctr"/>
            <a:endParaRPr lang="fr-FR" sz="1600" b="1" dirty="0">
              <a:solidFill>
                <a:schemeClr val="tx1"/>
              </a:solidFill>
              <a:latin typeface="Arial" panose="020B0604020202020204" pitchFamily="34" charset="0"/>
              <a:cs typeface="Arial" panose="020B0604020202020204" pitchFamily="34" charset="0"/>
            </a:endParaRPr>
          </a:p>
          <a:p>
            <a:pPr algn="ctr"/>
            <a:r>
              <a:rPr lang="fr-FR" sz="1600" b="1" dirty="0">
                <a:solidFill>
                  <a:schemeClr val="tx1"/>
                </a:solidFill>
                <a:latin typeface="Arial" panose="020B0604020202020204" pitchFamily="34" charset="0"/>
                <a:cs typeface="Arial" panose="020B0604020202020204" pitchFamily="34" charset="0"/>
              </a:rPr>
              <a:t>Formation d’Entraînement à l’Armement</a:t>
            </a:r>
          </a:p>
          <a:p>
            <a:pPr algn="ctr"/>
            <a:endParaRPr lang="fr-FR" sz="1600" b="1" dirty="0">
              <a:solidFill>
                <a:schemeClr val="tx1"/>
              </a:solidFill>
              <a:latin typeface="Arial" panose="020B0604020202020204" pitchFamily="34" charset="0"/>
              <a:cs typeface="Arial" panose="020B0604020202020204" pitchFamily="34" charset="0"/>
            </a:endParaRPr>
          </a:p>
          <a:p>
            <a:pPr algn="ctr"/>
            <a:endParaRPr lang="fr-FR" sz="1600" b="1" dirty="0">
              <a:solidFill>
                <a:schemeClr val="tx1"/>
              </a:solidFill>
              <a:latin typeface="Arial" panose="020B0604020202020204" pitchFamily="34" charset="0"/>
              <a:cs typeface="Arial" panose="020B0604020202020204" pitchFamily="34" charset="0"/>
            </a:endParaRPr>
          </a:p>
          <a:p>
            <a:pPr algn="ctr"/>
            <a:endParaRPr lang="fr-FR" sz="1400" b="1" dirty="0">
              <a:solidFill>
                <a:schemeClr val="tx1"/>
              </a:solidFill>
              <a:latin typeface="Arial" panose="020B0604020202020204" pitchFamily="34" charset="0"/>
              <a:cs typeface="Arial" panose="020B0604020202020204" pitchFamily="34" charset="0"/>
            </a:endParaRPr>
          </a:p>
          <a:p>
            <a:pPr algn="ctr"/>
            <a:endParaRPr lang="fr-FR" sz="12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675569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à coins arrondis 10"/>
          <p:cNvSpPr/>
          <p:nvPr/>
        </p:nvSpPr>
        <p:spPr>
          <a:xfrm>
            <a:off x="668594" y="5329084"/>
            <a:ext cx="9340645" cy="1002890"/>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fr-FR"/>
          </a:p>
        </p:txBody>
      </p:sp>
      <p:sp>
        <p:nvSpPr>
          <p:cNvPr id="10" name="Rectangle à coins arrondis 9"/>
          <p:cNvSpPr/>
          <p:nvPr/>
        </p:nvSpPr>
        <p:spPr>
          <a:xfrm>
            <a:off x="668594" y="4100052"/>
            <a:ext cx="9340645" cy="1071716"/>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fr-FR"/>
          </a:p>
        </p:txBody>
      </p:sp>
      <p:sp>
        <p:nvSpPr>
          <p:cNvPr id="9" name="Rectangle à coins arrondis 8"/>
          <p:cNvSpPr/>
          <p:nvPr/>
        </p:nvSpPr>
        <p:spPr>
          <a:xfrm>
            <a:off x="668594" y="2831690"/>
            <a:ext cx="9242322" cy="953729"/>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fr-FR"/>
          </a:p>
        </p:txBody>
      </p:sp>
      <p:sp>
        <p:nvSpPr>
          <p:cNvPr id="8" name="Rectangle à coins arrondis 7"/>
          <p:cNvSpPr/>
          <p:nvPr/>
        </p:nvSpPr>
        <p:spPr>
          <a:xfrm>
            <a:off x="668594" y="1474838"/>
            <a:ext cx="9163664" cy="1101213"/>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fr-FR"/>
          </a:p>
        </p:txBody>
      </p:sp>
      <p:sp>
        <p:nvSpPr>
          <p:cNvPr id="2" name="Espace réservé du texte 1">
            <a:extLst>
              <a:ext uri="{FF2B5EF4-FFF2-40B4-BE49-F238E27FC236}">
                <a16:creationId xmlns:a16="http://schemas.microsoft.com/office/drawing/2014/main" id="{673C5949-4534-EC4E-BDB3-DE21C12FC2B4}"/>
              </a:ext>
            </a:extLst>
          </p:cNvPr>
          <p:cNvSpPr>
            <a:spLocks noGrp="1"/>
          </p:cNvSpPr>
          <p:nvPr>
            <p:ph type="body" sz="quarter" idx="13"/>
          </p:nvPr>
        </p:nvSpPr>
        <p:spPr>
          <a:xfrm>
            <a:off x="838200" y="601941"/>
            <a:ext cx="8001000" cy="784407"/>
          </a:xfrm>
        </p:spPr>
        <p:txBody>
          <a:bodyPr>
            <a:normAutofit fontScale="47500" lnSpcReduction="20000"/>
          </a:bodyPr>
          <a:lstStyle/>
          <a:p>
            <a:r>
              <a:rPr lang="fr-FR" sz="5100" dirty="0"/>
              <a:t>Direction Adjointe sécurité publique et civile</a:t>
            </a:r>
          </a:p>
          <a:p>
            <a:r>
              <a:rPr lang="fr-FR" sz="5100" dirty="0"/>
              <a:t>Les nouveautés 2025</a:t>
            </a:r>
          </a:p>
          <a:p>
            <a:endParaRPr lang="fr-FR" dirty="0"/>
          </a:p>
        </p:txBody>
      </p:sp>
      <p:sp>
        <p:nvSpPr>
          <p:cNvPr id="5" name="Espace réservé du texte 4">
            <a:extLst>
              <a:ext uri="{FF2B5EF4-FFF2-40B4-BE49-F238E27FC236}">
                <a16:creationId xmlns:a16="http://schemas.microsoft.com/office/drawing/2014/main" id="{7EE1F28C-7C9D-6672-DC9E-218921507857}"/>
              </a:ext>
            </a:extLst>
          </p:cNvPr>
          <p:cNvSpPr>
            <a:spLocks noGrp="1"/>
          </p:cNvSpPr>
          <p:nvPr>
            <p:ph type="body" sz="quarter" idx="19"/>
          </p:nvPr>
        </p:nvSpPr>
        <p:spPr/>
        <p:txBody>
          <a:bodyPr/>
          <a:lstStyle/>
          <a:p>
            <a:r>
              <a:rPr lang="fr-FR" dirty="0"/>
              <a:t>2.5</a:t>
            </a:r>
          </a:p>
        </p:txBody>
      </p:sp>
      <p:sp>
        <p:nvSpPr>
          <p:cNvPr id="6" name="Espace réservé du texte 1">
            <a:extLst>
              <a:ext uri="{FF2B5EF4-FFF2-40B4-BE49-F238E27FC236}">
                <a16:creationId xmlns:a16="http://schemas.microsoft.com/office/drawing/2014/main" id="{789E57E4-FFAD-ADD4-FC47-E37D38F048BB}"/>
              </a:ext>
            </a:extLst>
          </p:cNvPr>
          <p:cNvSpPr txBox="1">
            <a:spLocks noGrp="1"/>
          </p:cNvSpPr>
          <p:nvPr>
            <p:ph type="body" sz="quarter" idx="14"/>
          </p:nvPr>
        </p:nvSpPr>
        <p:spPr>
          <a:xfrm>
            <a:off x="838200" y="1622323"/>
            <a:ext cx="10453688" cy="4748980"/>
          </a:xfrm>
          <a:prstGeom prst="rect">
            <a:avLst/>
          </a:prstGeom>
        </p:spPr>
        <p:txBody>
          <a:bodyPr vert="horz" lIns="91440" tIns="45720" rIns="91440" bIns="45720" rtlCol="0">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800" b="1" i="0" kern="1200">
                <a:solidFill>
                  <a:schemeClr val="bg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900" dirty="0">
                <a:solidFill>
                  <a:schemeClr val="tx1"/>
                </a:solidFill>
              </a:rPr>
              <a:t>Déploiement en septembre du nouveau référentiel de formation initiale  des APM</a:t>
            </a:r>
          </a:p>
          <a:p>
            <a:r>
              <a:rPr lang="fr-FR" sz="1700" b="1" dirty="0">
                <a:solidFill>
                  <a:schemeClr val="bg1"/>
                </a:solidFill>
              </a:rPr>
              <a:t>Une nouvelle démarche </a:t>
            </a:r>
            <a:r>
              <a:rPr lang="fr-FR" sz="1700" dirty="0">
                <a:solidFill>
                  <a:schemeClr val="bg1"/>
                </a:solidFill>
              </a:rPr>
              <a:t>pédagogique centrée sur l’approche par les compétences</a:t>
            </a:r>
          </a:p>
          <a:p>
            <a:pPr>
              <a:lnSpc>
                <a:spcPct val="100000"/>
              </a:lnSpc>
            </a:pPr>
            <a:r>
              <a:rPr lang="fr-FR" sz="1700" dirty="0">
                <a:solidFill>
                  <a:schemeClr val="bg1"/>
                </a:solidFill>
              </a:rPr>
              <a:t>Introduction du numérique : inscription en ligne et modules en FAD </a:t>
            </a:r>
          </a:p>
          <a:p>
            <a:endParaRPr lang="fr-FR" sz="1700" dirty="0">
              <a:solidFill>
                <a:schemeClr val="accent1"/>
              </a:solidFill>
            </a:endParaRPr>
          </a:p>
          <a:p>
            <a:r>
              <a:rPr lang="fr-FR" sz="1900" dirty="0">
                <a:solidFill>
                  <a:schemeClr val="tx1"/>
                </a:solidFill>
              </a:rPr>
              <a:t>Construction du centre de formation des policiers municipaux à Montpellier</a:t>
            </a:r>
          </a:p>
          <a:p>
            <a:pPr>
              <a:lnSpc>
                <a:spcPct val="100000"/>
              </a:lnSpc>
            </a:pPr>
            <a:r>
              <a:rPr lang="fr-FR" sz="1700" dirty="0">
                <a:solidFill>
                  <a:schemeClr val="bg1"/>
                </a:solidFill>
              </a:rPr>
              <a:t>Démarrage du chantier au 1er trimestre</a:t>
            </a:r>
          </a:p>
          <a:p>
            <a:pPr>
              <a:lnSpc>
                <a:spcPct val="100000"/>
              </a:lnSpc>
            </a:pPr>
            <a:r>
              <a:rPr lang="fr-FR" sz="1700" dirty="0">
                <a:solidFill>
                  <a:schemeClr val="bg1"/>
                </a:solidFill>
              </a:rPr>
              <a:t>Organisation transitoire adaptée sur Montpellier et Gignac</a:t>
            </a:r>
          </a:p>
          <a:p>
            <a:endParaRPr lang="fr-FR" sz="1700" dirty="0">
              <a:solidFill>
                <a:schemeClr val="bg1"/>
              </a:solidFill>
            </a:endParaRPr>
          </a:p>
          <a:p>
            <a:r>
              <a:rPr lang="fr-FR" sz="1900" dirty="0">
                <a:solidFill>
                  <a:schemeClr val="tx1"/>
                </a:solidFill>
              </a:rPr>
              <a:t>Simplification administrative pour les formations payantes (Armement et FCO)</a:t>
            </a:r>
          </a:p>
          <a:p>
            <a:r>
              <a:rPr lang="fr-FR" sz="1700" dirty="0">
                <a:solidFill>
                  <a:schemeClr val="bg1"/>
                </a:solidFill>
              </a:rPr>
              <a:t>Suppression des bons de commande</a:t>
            </a:r>
          </a:p>
          <a:p>
            <a:r>
              <a:rPr lang="fr-FR" sz="1700" dirty="0">
                <a:solidFill>
                  <a:schemeClr val="bg1"/>
                </a:solidFill>
              </a:rPr>
              <a:t>Titrage périodique sur la base des présents </a:t>
            </a:r>
          </a:p>
          <a:p>
            <a:endParaRPr lang="fr-FR" sz="1700" dirty="0">
              <a:solidFill>
                <a:schemeClr val="bg1"/>
              </a:solidFill>
            </a:endParaRPr>
          </a:p>
          <a:p>
            <a:r>
              <a:rPr lang="fr-FR" sz="1900" dirty="0">
                <a:solidFill>
                  <a:schemeClr val="tx1"/>
                </a:solidFill>
              </a:rPr>
              <a:t>Formations D.I.V.A.</a:t>
            </a:r>
          </a:p>
          <a:p>
            <a:r>
              <a:rPr lang="fr-FR" sz="1700" dirty="0">
                <a:solidFill>
                  <a:schemeClr val="bg1"/>
                </a:solidFill>
              </a:rPr>
              <a:t>Formation des Moniteurs réalisée fin 2024</a:t>
            </a:r>
          </a:p>
          <a:p>
            <a:r>
              <a:rPr lang="fr-FR" sz="1700" dirty="0">
                <a:solidFill>
                  <a:schemeClr val="bg1"/>
                </a:solidFill>
              </a:rPr>
              <a:t>Déploiement de la formation des agents au titre de la FCO</a:t>
            </a:r>
          </a:p>
          <a:p>
            <a:endParaRPr lang="fr-FR" sz="1800" dirty="0"/>
          </a:p>
        </p:txBody>
      </p:sp>
    </p:spTree>
    <p:extLst>
      <p:ext uri="{BB962C8B-B14F-4D97-AF65-F5344CB8AC3E}">
        <p14:creationId xmlns:p14="http://schemas.microsoft.com/office/powerpoint/2010/main" val="1926850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4865A2E-BF68-68BC-03C4-EE035752149E}"/>
              </a:ext>
            </a:extLst>
          </p:cNvPr>
          <p:cNvSpPr>
            <a:spLocks noGrp="1"/>
          </p:cNvSpPr>
          <p:nvPr>
            <p:ph type="body" sz="quarter" idx="12"/>
          </p:nvPr>
        </p:nvSpPr>
        <p:spPr/>
        <p:txBody>
          <a:bodyPr/>
          <a:lstStyle/>
          <a:p>
            <a:r>
              <a:rPr lang="fr-FR" dirty="0"/>
              <a:t>2</a:t>
            </a:r>
          </a:p>
        </p:txBody>
      </p:sp>
      <p:sp>
        <p:nvSpPr>
          <p:cNvPr id="4" name="Espace réservé du texte 3">
            <a:extLst>
              <a:ext uri="{FF2B5EF4-FFF2-40B4-BE49-F238E27FC236}">
                <a16:creationId xmlns:a16="http://schemas.microsoft.com/office/drawing/2014/main" id="{97F17585-BEA0-4E4B-2E7F-2CDC9EA73EA2}"/>
              </a:ext>
            </a:extLst>
          </p:cNvPr>
          <p:cNvSpPr>
            <a:spLocks noGrp="1"/>
          </p:cNvSpPr>
          <p:nvPr>
            <p:ph type="body" sz="quarter" idx="15"/>
          </p:nvPr>
        </p:nvSpPr>
        <p:spPr>
          <a:xfrm>
            <a:off x="1562747" y="3774857"/>
            <a:ext cx="7090802" cy="770869"/>
          </a:xfrm>
        </p:spPr>
        <p:txBody>
          <a:bodyPr/>
          <a:lstStyle/>
          <a:p>
            <a:r>
              <a:rPr lang="fr-FR" dirty="0"/>
              <a:t>Campagne de </a:t>
            </a:r>
          </a:p>
          <a:p>
            <a:r>
              <a:rPr lang="fr-FR" dirty="0"/>
              <a:t>recrutement d’intervenants</a:t>
            </a:r>
          </a:p>
        </p:txBody>
      </p:sp>
    </p:spTree>
    <p:extLst>
      <p:ext uri="{BB962C8B-B14F-4D97-AF65-F5344CB8AC3E}">
        <p14:creationId xmlns:p14="http://schemas.microsoft.com/office/powerpoint/2010/main" val="37125046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79048-AFE9-0C5D-BCFA-213FE62DF10F}"/>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673820F-710B-034F-381A-E696D6FB1BDE}"/>
              </a:ext>
            </a:extLst>
          </p:cNvPr>
          <p:cNvSpPr>
            <a:spLocks noGrp="1"/>
          </p:cNvSpPr>
          <p:nvPr>
            <p:ph type="body" sz="quarter" idx="13"/>
          </p:nvPr>
        </p:nvSpPr>
        <p:spPr>
          <a:xfrm>
            <a:off x="838200" y="256884"/>
            <a:ext cx="9391650" cy="515129"/>
          </a:xfrm>
        </p:spPr>
        <p:txBody>
          <a:bodyPr vert="horz" lIns="91440" tIns="45720" rIns="91440" bIns="45720" rtlCol="0" anchor="t">
            <a:normAutofit fontScale="92500"/>
          </a:bodyPr>
          <a:lstStyle/>
          <a:p>
            <a:r>
              <a:rPr lang="fr-FR" dirty="0">
                <a:latin typeface="Arial"/>
                <a:cs typeface="Arial"/>
              </a:rPr>
              <a:t>📣 Campagne de recrutement d'intervenants vacataires 📣</a:t>
            </a:r>
            <a:endParaRPr lang="fr-FR" dirty="0"/>
          </a:p>
        </p:txBody>
      </p:sp>
      <p:sp>
        <p:nvSpPr>
          <p:cNvPr id="5" name="Espace réservé du texte 4">
            <a:extLst>
              <a:ext uri="{FF2B5EF4-FFF2-40B4-BE49-F238E27FC236}">
                <a16:creationId xmlns:a16="http://schemas.microsoft.com/office/drawing/2014/main" id="{9F8EE816-A59F-532F-C9E6-3453B54112A1}"/>
              </a:ext>
            </a:extLst>
          </p:cNvPr>
          <p:cNvSpPr>
            <a:spLocks noGrp="1"/>
          </p:cNvSpPr>
          <p:nvPr>
            <p:ph type="body" sz="quarter" idx="19"/>
          </p:nvPr>
        </p:nvSpPr>
        <p:spPr>
          <a:xfrm>
            <a:off x="10878554" y="510313"/>
            <a:ext cx="644525" cy="338138"/>
          </a:xfrm>
        </p:spPr>
        <p:txBody>
          <a:bodyPr vert="horz" lIns="91440" tIns="45720" rIns="91440" bIns="45720" rtlCol="0" anchor="t">
            <a:noAutofit/>
          </a:bodyPr>
          <a:lstStyle/>
          <a:p>
            <a:r>
              <a:rPr lang="fr-FR" dirty="0">
                <a:latin typeface="Arial"/>
                <a:cs typeface="Arial"/>
              </a:rPr>
              <a:t>2.1</a:t>
            </a:r>
            <a:endParaRPr lang="fr-FR" dirty="0"/>
          </a:p>
        </p:txBody>
      </p:sp>
      <p:pic>
        <p:nvPicPr>
          <p:cNvPr id="4" name="Image 3" descr="Une image contenant texte, Police, Graphique, graphisme&#10;&#10;Description générée automatiquement">
            <a:extLst>
              <a:ext uri="{FF2B5EF4-FFF2-40B4-BE49-F238E27FC236}">
                <a16:creationId xmlns:a16="http://schemas.microsoft.com/office/drawing/2014/main" id="{83228617-DAB4-31A5-C0B0-A4060F6478C4}"/>
              </a:ext>
            </a:extLst>
          </p:cNvPr>
          <p:cNvPicPr>
            <a:picLocks noChangeAspect="1"/>
          </p:cNvPicPr>
          <p:nvPr/>
        </p:nvPicPr>
        <p:blipFill>
          <a:blip r:embed="rId2"/>
          <a:srcRect l="4487" t="8333" r="-641" b="641"/>
          <a:stretch/>
        </p:blipFill>
        <p:spPr>
          <a:xfrm>
            <a:off x="8889925" y="4255025"/>
            <a:ext cx="2160064" cy="2031772"/>
          </a:xfrm>
          <a:prstGeom prst="rect">
            <a:avLst/>
          </a:prstGeom>
        </p:spPr>
      </p:pic>
      <p:sp>
        <p:nvSpPr>
          <p:cNvPr id="8" name="Espace réservé du texte 7">
            <a:extLst>
              <a:ext uri="{FF2B5EF4-FFF2-40B4-BE49-F238E27FC236}">
                <a16:creationId xmlns:a16="http://schemas.microsoft.com/office/drawing/2014/main" id="{6C82C3DF-2620-8DBF-3A0A-B3421C75582F}"/>
              </a:ext>
            </a:extLst>
          </p:cNvPr>
          <p:cNvSpPr>
            <a:spLocks noGrp="1"/>
          </p:cNvSpPr>
          <p:nvPr>
            <p:ph type="body" sz="quarter" idx="14"/>
          </p:nvPr>
        </p:nvSpPr>
        <p:spPr>
          <a:xfrm>
            <a:off x="838200" y="1089444"/>
            <a:ext cx="10522789" cy="5210175"/>
          </a:xfrm>
        </p:spPr>
        <p:txBody>
          <a:bodyPr vert="horz" lIns="91440" tIns="45720" rIns="91440" bIns="45720" rtlCol="0" anchor="t">
            <a:normAutofit fontScale="92500" lnSpcReduction="10000"/>
          </a:bodyPr>
          <a:lstStyle/>
          <a:p>
            <a:pPr algn="just">
              <a:lnSpc>
                <a:spcPct val="100000"/>
              </a:lnSpc>
              <a:spcBef>
                <a:spcPct val="20000"/>
              </a:spcBef>
              <a:defRPr/>
            </a:pPr>
            <a:r>
              <a:rPr lang="fr-FR" sz="2000" dirty="0">
                <a:solidFill>
                  <a:schemeClr val="accent2"/>
                </a:solidFill>
                <a:latin typeface="Arial"/>
                <a:cs typeface="Arial"/>
              </a:rPr>
              <a:t>La délégation Occitanie du CNFPT organise régulièrement des </a:t>
            </a:r>
            <a:r>
              <a:rPr lang="fr-FR" sz="2000" b="1" dirty="0">
                <a:solidFill>
                  <a:schemeClr val="accent2"/>
                </a:solidFill>
                <a:latin typeface="Arial"/>
                <a:cs typeface="Arial"/>
              </a:rPr>
              <a:t>campagnes de recrutement pour développer son vivier</a:t>
            </a:r>
            <a:r>
              <a:rPr lang="fr-FR" sz="2000" dirty="0">
                <a:solidFill>
                  <a:schemeClr val="accent2"/>
                </a:solidFill>
                <a:latin typeface="Arial"/>
                <a:cs typeface="Arial"/>
              </a:rPr>
              <a:t>.</a:t>
            </a:r>
            <a:endParaRPr lang="fr-FR" sz="2000" dirty="0">
              <a:solidFill>
                <a:schemeClr val="accent2"/>
              </a:solidFill>
            </a:endParaRPr>
          </a:p>
          <a:p>
            <a:pPr algn="just">
              <a:lnSpc>
                <a:spcPct val="100000"/>
              </a:lnSpc>
              <a:spcBef>
                <a:spcPct val="20000"/>
              </a:spcBef>
              <a:defRPr/>
            </a:pPr>
            <a:r>
              <a:rPr lang="fr-FR" sz="1600" dirty="0">
                <a:solidFill>
                  <a:srgbClr val="000000"/>
                </a:solidFill>
                <a:latin typeface="Arial"/>
                <a:ea typeface="Calibri" panose="020F0502020204030204" pitchFamily="34" charset="0"/>
                <a:cs typeface="Arial"/>
              </a:rPr>
              <a:t>Dans le cadre de la prochaine campagne, nous recherchons des intervenants pour animer des formations sur les thématiques suivantes :</a:t>
            </a:r>
            <a:endParaRPr lang="fr-FR" sz="1600" dirty="0">
              <a:solidFill>
                <a:srgbClr val="000000"/>
              </a:solidFill>
              <a:ea typeface="Calibri" panose="020F0502020204030204" pitchFamily="34" charset="0"/>
            </a:endParaRPr>
          </a:p>
          <a:p>
            <a:pPr marL="971550" lvl="1" indent="-285750" algn="just">
              <a:lnSpc>
                <a:spcPct val="100000"/>
              </a:lnSpc>
              <a:spcBef>
                <a:spcPts val="20"/>
              </a:spcBef>
              <a:buFont typeface="Courier New" panose="020B0604020202020204" pitchFamily="34" charset="0"/>
              <a:buChar char="o"/>
              <a:defRPr/>
            </a:pPr>
            <a:r>
              <a:rPr lang="fr-FR" sz="1600" b="1" dirty="0">
                <a:solidFill>
                  <a:srgbClr val="000000"/>
                </a:solidFill>
                <a:latin typeface="Arial"/>
                <a:cs typeface="Arial"/>
              </a:rPr>
              <a:t>Energie / climat / bâtiment </a:t>
            </a:r>
          </a:p>
          <a:p>
            <a:pPr marL="971550" lvl="1" indent="-285750" algn="just">
              <a:lnSpc>
                <a:spcPct val="100000"/>
              </a:lnSpc>
              <a:spcBef>
                <a:spcPts val="20"/>
              </a:spcBef>
              <a:buFont typeface="Courier New" panose="020B0604020202020204" pitchFamily="34" charset="0"/>
              <a:buChar char="o"/>
              <a:defRPr/>
            </a:pPr>
            <a:r>
              <a:rPr lang="fr-FR" sz="1600" b="1" dirty="0">
                <a:solidFill>
                  <a:srgbClr val="000000"/>
                </a:solidFill>
                <a:latin typeface="Arial"/>
                <a:cs typeface="Arial"/>
              </a:rPr>
              <a:t>Ressources humaines</a:t>
            </a:r>
          </a:p>
          <a:p>
            <a:pPr marL="971550" lvl="1" indent="-285750" algn="just">
              <a:lnSpc>
                <a:spcPct val="100000"/>
              </a:lnSpc>
              <a:spcBef>
                <a:spcPts val="20"/>
              </a:spcBef>
              <a:buFont typeface="Courier New" panose="020B0604020202020204" pitchFamily="34" charset="0"/>
              <a:buChar char="o"/>
              <a:defRPr/>
            </a:pPr>
            <a:r>
              <a:rPr lang="fr-FR" sz="1600" b="1" dirty="0">
                <a:solidFill>
                  <a:srgbClr val="000000"/>
                </a:solidFill>
                <a:latin typeface="Arial"/>
                <a:cs typeface="Arial"/>
              </a:rPr>
              <a:t>Management </a:t>
            </a:r>
          </a:p>
          <a:p>
            <a:pPr marL="971550" lvl="1" indent="-285750" algn="just">
              <a:lnSpc>
                <a:spcPct val="100000"/>
              </a:lnSpc>
              <a:spcBef>
                <a:spcPts val="20"/>
              </a:spcBef>
              <a:buFont typeface="Courier New" panose="020B0604020202020204" pitchFamily="34" charset="0"/>
              <a:buChar char="o"/>
              <a:defRPr/>
            </a:pPr>
            <a:r>
              <a:rPr lang="fr-FR" sz="1600" b="1" dirty="0">
                <a:solidFill>
                  <a:srgbClr val="000000"/>
                </a:solidFill>
                <a:latin typeface="Arial"/>
                <a:cs typeface="Arial"/>
              </a:rPr>
              <a:t>Transition professionnelle </a:t>
            </a:r>
          </a:p>
          <a:p>
            <a:pPr marL="971550" lvl="1" indent="-285750" algn="just">
              <a:lnSpc>
                <a:spcPct val="100000"/>
              </a:lnSpc>
              <a:spcBef>
                <a:spcPts val="20"/>
              </a:spcBef>
              <a:buFont typeface="Courier New" panose="020B0604020202020204" pitchFamily="34" charset="0"/>
              <a:buChar char="o"/>
              <a:defRPr/>
            </a:pPr>
            <a:r>
              <a:rPr lang="fr-FR" sz="1600" b="1" dirty="0">
                <a:solidFill>
                  <a:srgbClr val="000000"/>
                </a:solidFill>
                <a:latin typeface="Arial"/>
                <a:cs typeface="Arial"/>
              </a:rPr>
              <a:t>Citoyenneté </a:t>
            </a:r>
          </a:p>
          <a:p>
            <a:pPr algn="just">
              <a:lnSpc>
                <a:spcPct val="100000"/>
              </a:lnSpc>
              <a:spcBef>
                <a:spcPct val="20000"/>
              </a:spcBef>
              <a:defRPr/>
            </a:pPr>
            <a:endParaRPr lang="fr-FR" sz="1600" dirty="0">
              <a:solidFill>
                <a:srgbClr val="000000"/>
              </a:solidFill>
              <a:ea typeface="Calibri" panose="020F0502020204030204" pitchFamily="34" charset="0"/>
            </a:endParaRPr>
          </a:p>
          <a:p>
            <a:pPr algn="just">
              <a:lnSpc>
                <a:spcPct val="100000"/>
              </a:lnSpc>
              <a:spcBef>
                <a:spcPct val="20000"/>
              </a:spcBef>
              <a:defRPr/>
            </a:pPr>
            <a:r>
              <a:rPr lang="fr-FR" sz="2000" b="1" dirty="0">
                <a:solidFill>
                  <a:schemeClr val="accent2"/>
                </a:solidFill>
                <a:latin typeface="Arial"/>
                <a:cs typeface="Arial"/>
              </a:rPr>
              <a:t>Vous êtes intéressés ou vous identifiez des personnes pouvant l'être?</a:t>
            </a:r>
            <a:r>
              <a:rPr lang="fr-FR" sz="2000" dirty="0">
                <a:solidFill>
                  <a:schemeClr val="accent2"/>
                </a:solidFill>
                <a:latin typeface="Arial"/>
                <a:cs typeface="Arial"/>
              </a:rPr>
              <a:t> Nous vous donnons rendez-vous pour une présentation détaillée des profils recherchés le </a:t>
            </a:r>
            <a:r>
              <a:rPr lang="fr-FR" sz="2000" b="1" dirty="0">
                <a:solidFill>
                  <a:schemeClr val="accent2"/>
                </a:solidFill>
                <a:latin typeface="Arial"/>
                <a:cs typeface="Arial"/>
              </a:rPr>
              <a:t>📅 </a:t>
            </a:r>
            <a:r>
              <a:rPr lang="fr-FR" sz="2000" dirty="0">
                <a:solidFill>
                  <a:schemeClr val="accent2"/>
                </a:solidFill>
                <a:latin typeface="Arial"/>
                <a:cs typeface="Arial"/>
              </a:rPr>
              <a:t>Lundi 16 déc. de 14h à 15h </a:t>
            </a:r>
            <a:r>
              <a:rPr lang="fr-FR" sz="2000" dirty="0">
                <a:solidFill>
                  <a:schemeClr val="accent2"/>
                </a:solidFill>
                <a:latin typeface="Arial"/>
                <a:cs typeface="Arial"/>
                <a:hlinkClick r:id="rId3"/>
              </a:rPr>
              <a:t>lien</a:t>
            </a:r>
            <a:r>
              <a:rPr lang="fr-FR" sz="2000" dirty="0">
                <a:solidFill>
                  <a:schemeClr val="accent2"/>
                </a:solidFill>
                <a:latin typeface="Arial"/>
                <a:cs typeface="Arial"/>
              </a:rPr>
              <a:t>  ou</a:t>
            </a:r>
            <a:r>
              <a:rPr lang="fr-FR" sz="1600" dirty="0">
                <a:solidFill>
                  <a:schemeClr val="accent2"/>
                </a:solidFill>
                <a:latin typeface="Arial"/>
                <a:cs typeface="Arial"/>
              </a:rPr>
              <a:t> le 📅 </a:t>
            </a:r>
            <a:r>
              <a:rPr lang="fr-FR" sz="2000" dirty="0">
                <a:solidFill>
                  <a:schemeClr val="accent2"/>
                </a:solidFill>
                <a:latin typeface="Arial"/>
                <a:cs typeface="Arial"/>
              </a:rPr>
              <a:t>Jeudi 19 déc. à 10h à 11h </a:t>
            </a:r>
            <a:r>
              <a:rPr lang="fr-FR" sz="2000" dirty="0">
                <a:solidFill>
                  <a:schemeClr val="accent2"/>
                </a:solidFill>
                <a:latin typeface="Arial"/>
                <a:cs typeface="Arial"/>
                <a:hlinkClick r:id="rId4"/>
              </a:rPr>
              <a:t>lien</a:t>
            </a:r>
            <a:endParaRPr lang="fr-FR" sz="2000" dirty="0">
              <a:solidFill>
                <a:schemeClr val="accent2"/>
              </a:solidFill>
            </a:endParaRPr>
          </a:p>
          <a:p>
            <a:pPr algn="just">
              <a:lnSpc>
                <a:spcPct val="100000"/>
              </a:lnSpc>
              <a:spcBef>
                <a:spcPct val="20000"/>
              </a:spcBef>
              <a:defRPr/>
            </a:pPr>
            <a:endParaRPr lang="fr-FR" sz="2000" dirty="0">
              <a:solidFill>
                <a:schemeClr val="accent2"/>
              </a:solidFill>
              <a:latin typeface="Arial"/>
              <a:ea typeface="Calibri" panose="020F0502020204030204" pitchFamily="34" charset="0"/>
              <a:cs typeface="Arial"/>
            </a:endParaRPr>
          </a:p>
          <a:p>
            <a:pPr algn="just">
              <a:lnSpc>
                <a:spcPct val="100000"/>
              </a:lnSpc>
              <a:spcBef>
                <a:spcPct val="20000"/>
              </a:spcBef>
              <a:defRPr/>
            </a:pPr>
            <a:r>
              <a:rPr lang="fr-FR" sz="2000" b="1" dirty="0">
                <a:solidFill>
                  <a:schemeClr val="accent2"/>
                </a:solidFill>
                <a:latin typeface="Arial"/>
                <a:cs typeface="Arial"/>
              </a:rPr>
              <a:t>Retrouvez notre actualité sur notre</a:t>
            </a:r>
            <a:r>
              <a:rPr lang="fr-FR" sz="1600" dirty="0">
                <a:latin typeface="Arial"/>
                <a:ea typeface="Calibri" panose="020F0502020204030204" pitchFamily="34" charset="0"/>
                <a:cs typeface="Arial"/>
              </a:rPr>
              <a:t> </a:t>
            </a:r>
            <a:r>
              <a:rPr lang="fr-FR" sz="1900" dirty="0">
                <a:latin typeface="Arial"/>
                <a:ea typeface="Calibri" panose="020F0502020204030204" pitchFamily="34" charset="0"/>
                <a:cs typeface="Arial"/>
                <a:hlinkClick r:id="rId5"/>
              </a:rPr>
              <a:t>page internet dédiée</a:t>
            </a:r>
            <a:r>
              <a:rPr lang="fr-FR" sz="1900" dirty="0">
                <a:latin typeface="Arial"/>
                <a:ea typeface="Calibri" panose="020F0502020204030204" pitchFamily="34" charset="0"/>
                <a:cs typeface="Arial"/>
              </a:rPr>
              <a:t> </a:t>
            </a:r>
            <a:r>
              <a:rPr lang="fr-FR" sz="2000" b="1" dirty="0">
                <a:solidFill>
                  <a:schemeClr val="accent2"/>
                </a:solidFill>
                <a:latin typeface="Arial"/>
                <a:cs typeface="Arial"/>
              </a:rPr>
              <a:t>ou rejoignez </a:t>
            </a:r>
          </a:p>
          <a:p>
            <a:pPr algn="just">
              <a:lnSpc>
                <a:spcPct val="100000"/>
              </a:lnSpc>
              <a:spcBef>
                <a:spcPct val="20000"/>
              </a:spcBef>
              <a:defRPr/>
            </a:pPr>
            <a:r>
              <a:rPr lang="fr-FR" sz="2000" b="1" dirty="0">
                <a:solidFill>
                  <a:schemeClr val="accent2"/>
                </a:solidFill>
                <a:latin typeface="Arial"/>
                <a:cs typeface="Arial"/>
              </a:rPr>
              <a:t>la communauté de nos intervenants sur</a:t>
            </a:r>
            <a:r>
              <a:rPr lang="fr-FR" dirty="0">
                <a:latin typeface="Arial"/>
                <a:ea typeface="Calibri" panose="020F0502020204030204" pitchFamily="34" charset="0"/>
                <a:cs typeface="Arial"/>
              </a:rPr>
              <a:t> </a:t>
            </a:r>
            <a:r>
              <a:rPr lang="fr-FR" dirty="0" err="1">
                <a:latin typeface="Arial"/>
                <a:ea typeface="Calibri" panose="020F0502020204030204" pitchFamily="34" charset="0"/>
                <a:cs typeface="Arial"/>
                <a:hlinkClick r:id="rId6"/>
              </a:rPr>
              <a:t>Linkedin</a:t>
            </a:r>
            <a:endParaRPr lang="fr-FR" dirty="0">
              <a:latin typeface="Arial"/>
              <a:ea typeface="Calibri" panose="020F0502020204030204" pitchFamily="34" charset="0"/>
              <a:cs typeface="Arial"/>
            </a:endParaRPr>
          </a:p>
          <a:p>
            <a:pPr algn="just">
              <a:lnSpc>
                <a:spcPct val="100000"/>
              </a:lnSpc>
              <a:spcBef>
                <a:spcPct val="20000"/>
              </a:spcBef>
              <a:defRPr/>
            </a:pPr>
            <a:endParaRPr lang="fr-FR" dirty="0">
              <a:latin typeface="Arial"/>
              <a:ea typeface="Calibri" panose="020F0502020204030204" pitchFamily="34" charset="0"/>
              <a:cs typeface="Arial"/>
            </a:endParaRPr>
          </a:p>
          <a:p>
            <a:pPr algn="just">
              <a:lnSpc>
                <a:spcPct val="100000"/>
              </a:lnSpc>
              <a:spcBef>
                <a:spcPct val="20000"/>
              </a:spcBef>
              <a:defRPr/>
            </a:pPr>
            <a:r>
              <a:rPr lang="fr-FR" sz="1800" dirty="0">
                <a:solidFill>
                  <a:schemeClr val="accent2"/>
                </a:solidFill>
                <a:latin typeface="Arial"/>
                <a:ea typeface="Calibri" panose="020F0502020204030204" pitchFamily="34" charset="0"/>
                <a:cs typeface="Arial"/>
              </a:rPr>
              <a:t>🗨 </a:t>
            </a:r>
            <a:r>
              <a:rPr lang="fr-FR" sz="1800" b="1" dirty="0">
                <a:solidFill>
                  <a:schemeClr val="accent2"/>
                </a:solidFill>
                <a:latin typeface="Arial"/>
                <a:ea typeface="Calibri" panose="020F0502020204030204" pitchFamily="34" charset="0"/>
                <a:cs typeface="Arial"/>
              </a:rPr>
              <a:t>Pour tout renseignement contacter la mission intervenants</a:t>
            </a:r>
          </a:p>
          <a:p>
            <a:pPr algn="just">
              <a:lnSpc>
                <a:spcPct val="100000"/>
              </a:lnSpc>
              <a:spcBef>
                <a:spcPct val="20000"/>
              </a:spcBef>
              <a:defRPr/>
            </a:pPr>
            <a:r>
              <a:rPr lang="fr-FR" sz="1400" dirty="0">
                <a:latin typeface="Arial"/>
                <a:ea typeface="Calibri" panose="020F0502020204030204" pitchFamily="34" charset="0"/>
                <a:cs typeface="Arial"/>
              </a:rPr>
              <a:t>Louise.buronfosse@cnfpt.fr et Jacques.tanchoux@cnfpt.fr </a:t>
            </a:r>
          </a:p>
          <a:p>
            <a:pPr algn="just">
              <a:lnSpc>
                <a:spcPct val="100000"/>
              </a:lnSpc>
              <a:spcBef>
                <a:spcPct val="20000"/>
              </a:spcBef>
              <a:defRPr/>
            </a:pPr>
            <a:endParaRPr lang="fr-FR" dirty="0"/>
          </a:p>
          <a:p>
            <a:pPr algn="just">
              <a:lnSpc>
                <a:spcPct val="100000"/>
              </a:lnSpc>
              <a:spcBef>
                <a:spcPct val="20000"/>
              </a:spcBef>
              <a:defRPr/>
            </a:pPr>
            <a:endParaRPr lang="fr-FR" sz="1600" dirty="0">
              <a:solidFill>
                <a:schemeClr val="accent2"/>
              </a:solidFill>
              <a:latin typeface="Arial"/>
              <a:ea typeface="Calibri" panose="020F0502020204030204" pitchFamily="34" charset="0"/>
              <a:cs typeface="Arial"/>
            </a:endParaRPr>
          </a:p>
        </p:txBody>
      </p:sp>
    </p:spTree>
    <p:extLst>
      <p:ext uri="{BB962C8B-B14F-4D97-AF65-F5344CB8AC3E}">
        <p14:creationId xmlns:p14="http://schemas.microsoft.com/office/powerpoint/2010/main" val="40395174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4219E65B-3180-0E0B-A8C8-A40BC29F583D}"/>
              </a:ext>
            </a:extLst>
          </p:cNvPr>
          <p:cNvSpPr>
            <a:spLocks noGrp="1"/>
          </p:cNvSpPr>
          <p:nvPr>
            <p:ph type="body" sz="quarter" idx="13"/>
          </p:nvPr>
        </p:nvSpPr>
        <p:spPr/>
        <p:txBody>
          <a:bodyPr>
            <a:normAutofit fontScale="85000" lnSpcReduction="10000"/>
          </a:bodyPr>
          <a:lstStyle/>
          <a:p>
            <a:r>
              <a:rPr lang="fr-FR" dirty="0"/>
              <a:t>Rappel des ressources disponibles</a:t>
            </a:r>
          </a:p>
        </p:txBody>
      </p:sp>
      <p:sp>
        <p:nvSpPr>
          <p:cNvPr id="3" name="Espace réservé du texte 2">
            <a:extLst>
              <a:ext uri="{FF2B5EF4-FFF2-40B4-BE49-F238E27FC236}">
                <a16:creationId xmlns:a16="http://schemas.microsoft.com/office/drawing/2014/main" id="{D4865A2E-BF68-68BC-03C4-EE035752149E}"/>
              </a:ext>
            </a:extLst>
          </p:cNvPr>
          <p:cNvSpPr>
            <a:spLocks noGrp="1"/>
          </p:cNvSpPr>
          <p:nvPr>
            <p:ph type="body" sz="quarter" idx="12"/>
          </p:nvPr>
        </p:nvSpPr>
        <p:spPr/>
        <p:txBody>
          <a:bodyPr/>
          <a:lstStyle/>
          <a:p>
            <a:r>
              <a:rPr lang="fr-FR" dirty="0"/>
              <a:t>3</a:t>
            </a:r>
          </a:p>
        </p:txBody>
      </p:sp>
      <p:sp>
        <p:nvSpPr>
          <p:cNvPr id="4" name="Espace réservé du texte 3">
            <a:extLst>
              <a:ext uri="{FF2B5EF4-FFF2-40B4-BE49-F238E27FC236}">
                <a16:creationId xmlns:a16="http://schemas.microsoft.com/office/drawing/2014/main" id="{97F17585-BEA0-4E4B-2E7F-2CDC9EA73EA2}"/>
              </a:ext>
            </a:extLst>
          </p:cNvPr>
          <p:cNvSpPr>
            <a:spLocks noGrp="1"/>
          </p:cNvSpPr>
          <p:nvPr>
            <p:ph type="body" sz="quarter" idx="15"/>
          </p:nvPr>
        </p:nvSpPr>
        <p:spPr/>
        <p:txBody>
          <a:bodyPr/>
          <a:lstStyle/>
          <a:p>
            <a:r>
              <a:rPr lang="fr-FR" dirty="0"/>
              <a:t>Modalités d’inscription</a:t>
            </a:r>
          </a:p>
        </p:txBody>
      </p:sp>
    </p:spTree>
    <p:extLst>
      <p:ext uri="{BB962C8B-B14F-4D97-AF65-F5344CB8AC3E}">
        <p14:creationId xmlns:p14="http://schemas.microsoft.com/office/powerpoint/2010/main" val="36327721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a:picLocks noChangeAspect="1"/>
          </p:cNvPicPr>
          <p:nvPr/>
        </p:nvPicPr>
        <p:blipFill>
          <a:blip r:embed="rId2"/>
          <a:stretch>
            <a:fillRect/>
          </a:stretch>
        </p:blipFill>
        <p:spPr>
          <a:xfrm>
            <a:off x="633419" y="1638080"/>
            <a:ext cx="9555192" cy="5076000"/>
          </a:xfrm>
          <a:prstGeom prst="rect">
            <a:avLst/>
          </a:prstGeom>
        </p:spPr>
      </p:pic>
      <p:sp>
        <p:nvSpPr>
          <p:cNvPr id="2" name="Espace réservé du texte 1">
            <a:extLst>
              <a:ext uri="{FF2B5EF4-FFF2-40B4-BE49-F238E27FC236}">
                <a16:creationId xmlns:a16="http://schemas.microsoft.com/office/drawing/2014/main" id="{D3DEB604-3F23-D8A7-8B3A-0D47A21087E5}"/>
              </a:ext>
            </a:extLst>
          </p:cNvPr>
          <p:cNvSpPr>
            <a:spLocks noGrp="1"/>
          </p:cNvSpPr>
          <p:nvPr>
            <p:ph type="body" sz="quarter" idx="19"/>
          </p:nvPr>
        </p:nvSpPr>
        <p:spPr/>
        <p:txBody>
          <a:bodyPr/>
          <a:lstStyle/>
          <a:p>
            <a:r>
              <a:rPr lang="fr-FR" dirty="0"/>
              <a:t>3.1</a:t>
            </a:r>
          </a:p>
        </p:txBody>
      </p:sp>
      <p:sp>
        <p:nvSpPr>
          <p:cNvPr id="3" name="Espace réservé du texte 2">
            <a:extLst>
              <a:ext uri="{FF2B5EF4-FFF2-40B4-BE49-F238E27FC236}">
                <a16:creationId xmlns:a16="http://schemas.microsoft.com/office/drawing/2014/main" id="{E1B003BD-0858-904E-89E8-A6EA7836EBDA}"/>
              </a:ext>
            </a:extLst>
          </p:cNvPr>
          <p:cNvSpPr>
            <a:spLocks noGrp="1"/>
          </p:cNvSpPr>
          <p:nvPr>
            <p:ph type="body" sz="quarter" idx="13"/>
          </p:nvPr>
        </p:nvSpPr>
        <p:spPr/>
        <p:txBody>
          <a:bodyPr/>
          <a:lstStyle/>
          <a:p>
            <a:r>
              <a:rPr lang="fr-FR" dirty="0"/>
              <a:t>Collectivité : Inscription en Ligne</a:t>
            </a:r>
          </a:p>
        </p:txBody>
      </p:sp>
      <p:sp>
        <p:nvSpPr>
          <p:cNvPr id="4" name="Espace réservé du texte 3">
            <a:extLst>
              <a:ext uri="{FF2B5EF4-FFF2-40B4-BE49-F238E27FC236}">
                <a16:creationId xmlns:a16="http://schemas.microsoft.com/office/drawing/2014/main" id="{80298108-F8C3-AAE7-D29C-6341080687E5}"/>
              </a:ext>
            </a:extLst>
          </p:cNvPr>
          <p:cNvSpPr>
            <a:spLocks noGrp="1"/>
          </p:cNvSpPr>
          <p:nvPr>
            <p:ph type="body" sz="quarter" idx="17"/>
          </p:nvPr>
        </p:nvSpPr>
        <p:spPr>
          <a:xfrm>
            <a:off x="838200" y="1075514"/>
            <a:ext cx="7653866" cy="467692"/>
          </a:xfrm>
        </p:spPr>
        <p:txBody>
          <a:bodyPr/>
          <a:lstStyle/>
          <a:p>
            <a:pPr algn="ctr">
              <a:defRPr/>
            </a:pPr>
            <a:r>
              <a:rPr lang="fr-FR" dirty="0"/>
              <a:t>Connexion à la plateforme d’inscription : http://inscription.cnfpt.fr</a:t>
            </a:r>
          </a:p>
        </p:txBody>
      </p:sp>
      <p:sp>
        <p:nvSpPr>
          <p:cNvPr id="59" name="Text Placeholder 3">
            <a:extLst>
              <a:ext uri="{FF2B5EF4-FFF2-40B4-BE49-F238E27FC236}">
                <a16:creationId xmlns:a16="http://schemas.microsoft.com/office/drawing/2014/main" id="{675CF225-AEB0-1C09-07D3-9AAE7C790D85}"/>
              </a:ext>
            </a:extLst>
          </p:cNvPr>
          <p:cNvSpPr txBox="1">
            <a:spLocks/>
          </p:cNvSpPr>
          <p:nvPr/>
        </p:nvSpPr>
        <p:spPr>
          <a:xfrm>
            <a:off x="199609" y="1783897"/>
            <a:ext cx="3240000" cy="864000"/>
          </a:xfrm>
          <a:prstGeom prst="rect">
            <a:avLst/>
          </a:prstGeom>
        </p:spPr>
        <p:txBody>
          <a:bodyPr>
            <a:normAutofit/>
          </a:bodyPr>
          <a:lstStyle>
            <a:lvl1pPr marL="0" indent="0" algn="l" defTabSz="457200" rtl="0" eaLnBrk="1" latinLnBrk="0" hangingPunct="1">
              <a:lnSpc>
                <a:spcPct val="90000"/>
              </a:lnSpc>
              <a:spcBef>
                <a:spcPts val="1000"/>
              </a:spcBef>
              <a:buFont typeface="Arial" panose="020B0604020202020204" pitchFamily="34" charset="0"/>
              <a:buNone/>
              <a:defRPr lang="fr-FR" sz="2000" b="1" kern="1200" dirty="0" smtClean="0">
                <a:solidFill>
                  <a:schemeClr val="accent2"/>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defTabSz="914400">
              <a:defRPr/>
            </a:pPr>
            <a:endParaRPr lang="fr-FR" sz="1800" dirty="0"/>
          </a:p>
        </p:txBody>
      </p:sp>
      <p:sp>
        <p:nvSpPr>
          <p:cNvPr id="19" name="Text Placeholder 3">
            <a:extLst>
              <a:ext uri="{FF2B5EF4-FFF2-40B4-BE49-F238E27FC236}">
                <a16:creationId xmlns:a16="http://schemas.microsoft.com/office/drawing/2014/main" id="{675CF225-AEB0-1C09-07D3-9AAE7C790D85}"/>
              </a:ext>
            </a:extLst>
          </p:cNvPr>
          <p:cNvSpPr txBox="1">
            <a:spLocks/>
          </p:cNvSpPr>
          <p:nvPr/>
        </p:nvSpPr>
        <p:spPr>
          <a:xfrm>
            <a:off x="8371737" y="5377844"/>
            <a:ext cx="3633747" cy="1431110"/>
          </a:xfrm>
          <a:prstGeom prst="rect">
            <a:avLst/>
          </a:prstGeom>
          <a:ln w="38100">
            <a:solidFill>
              <a:schemeClr val="accent2"/>
            </a:solidFill>
          </a:ln>
        </p:spPr>
        <p:txBody>
          <a:bodyPr>
            <a:noAutofit/>
          </a:bodyPr>
          <a:lstStyle>
            <a:lvl1pPr marL="0" indent="0" algn="l" defTabSz="457200" rtl="0" eaLnBrk="1" latinLnBrk="0" hangingPunct="1">
              <a:lnSpc>
                <a:spcPct val="90000"/>
              </a:lnSpc>
              <a:spcBef>
                <a:spcPts val="1000"/>
              </a:spcBef>
              <a:buFont typeface="Arial" panose="020B0604020202020204" pitchFamily="34" charset="0"/>
              <a:buNone/>
              <a:defRPr lang="fr-FR" sz="2000" b="1" kern="1200" dirty="0" smtClean="0">
                <a:solidFill>
                  <a:schemeClr val="accent2"/>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defTabSz="914400">
              <a:lnSpc>
                <a:spcPct val="120000"/>
              </a:lnSpc>
              <a:defRPr/>
            </a:pPr>
            <a:r>
              <a:rPr lang="fr-FR" sz="1400" dirty="0">
                <a:latin typeface="+mn-lt"/>
              </a:rPr>
              <a:t>Ressources disponibles pour :</a:t>
            </a:r>
          </a:p>
          <a:p>
            <a:pPr marL="285750" indent="-285750" defTabSz="914400">
              <a:lnSpc>
                <a:spcPct val="120000"/>
              </a:lnSpc>
              <a:buFont typeface="Wingdings" panose="05000000000000000000" pitchFamily="2" charset="2"/>
              <a:buChar char="§"/>
              <a:defRPr/>
            </a:pPr>
            <a:r>
              <a:rPr lang="fr-FR" sz="1400" dirty="0">
                <a:latin typeface="+mn-lt"/>
              </a:rPr>
              <a:t>Activation du compte</a:t>
            </a:r>
          </a:p>
          <a:p>
            <a:pPr marL="285750" indent="-285750" defTabSz="914400">
              <a:lnSpc>
                <a:spcPct val="120000"/>
              </a:lnSpc>
              <a:buFont typeface="Wingdings" panose="05000000000000000000" pitchFamily="2" charset="2"/>
              <a:buChar char="§"/>
              <a:defRPr/>
            </a:pPr>
            <a:r>
              <a:rPr lang="fr-FR" sz="1400" dirty="0">
                <a:latin typeface="+mn-lt"/>
              </a:rPr>
              <a:t>Connexion et inscription formation Inter-collectivités</a:t>
            </a:r>
          </a:p>
        </p:txBody>
      </p:sp>
      <p:sp>
        <p:nvSpPr>
          <p:cNvPr id="10" name="Organigramme : Alternative 9"/>
          <p:cNvSpPr/>
          <p:nvPr/>
        </p:nvSpPr>
        <p:spPr>
          <a:xfrm>
            <a:off x="3439609" y="5239910"/>
            <a:ext cx="3573441" cy="691763"/>
          </a:xfrm>
          <a:prstGeom prst="flowChartAlternateProcess">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2" name="Connecteur droit 11"/>
          <p:cNvCxnSpPr/>
          <p:nvPr/>
        </p:nvCxnSpPr>
        <p:spPr>
          <a:xfrm>
            <a:off x="7044856" y="5581816"/>
            <a:ext cx="1326881" cy="381662"/>
          </a:xfrm>
          <a:prstGeom prst="line">
            <a:avLst/>
          </a:prstGeom>
          <a:ln w="38100">
            <a:solidFill>
              <a:schemeClr val="accent2"/>
            </a:solidFill>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4093720894"/>
      </p:ext>
    </p:extLst>
  </p:cSld>
  <p:clrMapOvr>
    <a:masterClrMapping/>
  </p:clrMapOvr>
</p:sld>
</file>

<file path=ppt/theme/theme1.xml><?xml version="1.0" encoding="utf-8"?>
<a:theme xmlns:a="http://schemas.openxmlformats.org/drawingml/2006/main" name="Thème Office">
  <a:themeElements>
    <a:clrScheme name="CNFPT">
      <a:dk1>
        <a:srgbClr val="FFFFFF"/>
      </a:dk1>
      <a:lt1>
        <a:srgbClr val="000000"/>
      </a:lt1>
      <a:dk2>
        <a:srgbClr val="FF5D6B"/>
      </a:dk2>
      <a:lt2>
        <a:srgbClr val="07008D"/>
      </a:lt2>
      <a:accent1>
        <a:srgbClr val="008A7F"/>
      </a:accent1>
      <a:accent2>
        <a:srgbClr val="00A8B0"/>
      </a:accent2>
      <a:accent3>
        <a:srgbClr val="297AF4"/>
      </a:accent3>
      <a:accent4>
        <a:srgbClr val="8500CF"/>
      </a:accent4>
      <a:accent5>
        <a:srgbClr val="E30039"/>
      </a:accent5>
      <a:accent6>
        <a:srgbClr val="811E24"/>
      </a:accent6>
      <a:hlink>
        <a:srgbClr val="007AFC"/>
      </a:hlink>
      <a:folHlink>
        <a:srgbClr val="0D008A"/>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4487</TotalTime>
  <Words>3348</Words>
  <Application>Microsoft Office PowerPoint</Application>
  <PresentationFormat>Grand écran</PresentationFormat>
  <Paragraphs>338</Paragraphs>
  <Slides>28</Slides>
  <Notes>3</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28</vt:i4>
      </vt:variant>
    </vt:vector>
  </HeadingPairs>
  <TitlesOfParts>
    <vt:vector size="36" baseType="lpstr">
      <vt:lpstr>Aptos</vt:lpstr>
      <vt:lpstr>Aptos Display</vt:lpstr>
      <vt:lpstr>Arial</vt:lpstr>
      <vt:lpstr>Calibri</vt:lpstr>
      <vt:lpstr>Courier New</vt:lpstr>
      <vt:lpstr>Wingdings</vt:lpstr>
      <vt:lpstr>Wingdings 3</vt:lpstr>
      <vt:lpstr>Thème Office</vt:lpstr>
      <vt:lpstr>Présentation PowerPoint</vt:lpstr>
      <vt:lpstr>Présentation PowerPoint</vt:lpstr>
      <vt:lpstr>Présentation PowerPoint</vt:lpstr>
      <vt:lpstr>Présentation PowerPoint</vt:lpstr>
      <vt:lpstr>Présentation PowerPoint</vt:lpstr>
      <vt:lpstr>Présentation PowerPoint</vt:lpstr>
      <vt:lpstr>Accompagnement des parcours professionnels</vt:lpstr>
      <vt:lpstr>Présentation PowerPoint</vt:lpstr>
      <vt:lpstr>Présentation PowerPoint</vt:lpstr>
      <vt:lpstr>Présentation PowerPoint</vt:lpstr>
      <vt:lpstr>Pilotage Interne des collectivités</vt:lpstr>
      <vt:lpstr>Présentation PowerPoint</vt:lpstr>
      <vt:lpstr>Présentation PowerPoint</vt:lpstr>
      <vt:lpstr>Présentation PowerPoint</vt:lpstr>
      <vt:lpstr>Services à la Population</vt:lpstr>
      <vt:lpstr>Présentation PowerPoint</vt:lpstr>
      <vt:lpstr>Présentation PowerPoint</vt:lpstr>
      <vt:lpstr>Technique, Aménagement et Environnement</vt:lpstr>
      <vt:lpstr>Présentation PowerPoint</vt:lpstr>
      <vt:lpstr>Présentation PowerPoint</vt:lpstr>
      <vt:lpstr>Présentation PowerPoint</vt:lpstr>
      <vt:lpstr>Direction Adjointe Sécurité publique et civile</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KOBAYASHI-TISSOT Aya</dc:creator>
  <cp:lastModifiedBy>LE BOURHIS Laure</cp:lastModifiedBy>
  <cp:revision>288</cp:revision>
  <dcterms:created xsi:type="dcterms:W3CDTF">2024-07-28T23:48:48Z</dcterms:created>
  <dcterms:modified xsi:type="dcterms:W3CDTF">2024-12-03T14:54:53Z</dcterms:modified>
</cp:coreProperties>
</file>